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E7E899-4218-4F13-A765-B5E329CAD86E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14A94D-F4E0-470F-8B18-405640AAAC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753AFE-EA66-405B-B71C-23745C2344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69F7F2-FD14-473E-9419-6D5F8145128C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05428F-3E40-4DBD-BCEB-3BBBE98127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94613A-019B-4D95-A56C-D8DA884C01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BE694E-4D73-4877-BDCE-F7397288B0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6ECB7F5-E1CE-440F-B036-0040A4ED4F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3487B8-61A4-40AD-9225-8806087EB9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D2A08B-099D-4EA2-8F99-7E46872C19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910EE4-08FA-4839-B122-74373EAD8B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290C5D-971D-4223-A9B0-E2DE9094D5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A0A0EF-3566-46B0-8936-B75CBC94A1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007343-EA6B-40EC-BC71-9BBFC36B0D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8881FD-3C2A-48FD-8A87-3967BD7278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B33908-4878-4DCA-8C1D-452F6415DA8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D85667-F70B-4551-9FFA-792ABAF7FD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033A41-8E72-4C23-A911-6E3CB7D5FD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A8D6038-FBD2-423E-9F82-A2736D6548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86163C-38AF-42D6-A6CC-D252DB8D67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76C107-607A-48CA-9422-11AC73EE48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C540138-E43F-4F17-8A26-A30FC36609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75C8F2-3C7A-4EDC-9638-6002DCF652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45BED6-E126-4AB1-8CE9-FB3B5FBFFB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D8B4E6-CA87-453B-A251-44E6C21028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D1F405-5A0E-4ECE-A68B-8B04A492B5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C92E2E-3038-41A8-A5FF-A3C253E0ED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7A24CEF-B303-463B-8363-E8667A8C7C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AD21BDE-C2DF-4E48-9C0D-5DAA787CFD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8180867-6223-4AC5-B72A-C164F976DD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50FD191-75BC-4DD9-A30E-928ABC278F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BBC314D-4328-4C4C-BC2C-F0FFE32016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D61EA46-31D1-41A3-B824-79EC3C6F01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FD7FE7-8AAD-472C-9A81-97D2B126EC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DDDEF90-DF6A-4611-BAC4-BBCD6E8D16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5097525-6362-420E-93F3-472C1EEBCB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AD10A8D-BB08-402D-A35F-CC909976F0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4780815-BDAF-4D6C-96F9-64DCB0D400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C5A10CB-D839-4D17-93D6-EF60612E89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122E6B3-CC24-4DD8-B76F-57AB6681A3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D9424F1-81E5-4254-9B2B-914E9BE44F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4C410E-1247-45A0-BDDE-D84AA097E22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716B45A-C985-4E11-B0A7-50FE4B2CBE9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542C31-2CBE-4ACF-AAD5-3A59E491FA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41D65A-95FF-49B3-BCED-5F9BD7F379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95E2F7-8440-48BE-8DC2-9EF403D686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D5E9EA-E16A-4EAB-9D7E-3AE55E4375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2CFB9A-6AC0-4C54-A6FD-1C7EB060C7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 rot="21585600">
            <a:off x="11880" y="360"/>
            <a:ext cx="10248120" cy="5780880"/>
          </a:xfrm>
          <a:prstGeom prst="rect">
            <a:avLst/>
          </a:prstGeom>
          <a:solidFill>
            <a:srgbClr val="eeffe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0" y="5040000"/>
            <a:ext cx="10272240" cy="762840"/>
          </a:xfrm>
          <a:prstGeom prst="rect">
            <a:avLst/>
          </a:prstGeom>
          <a:solidFill>
            <a:srgbClr val="069a2e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Click to edit the outline text format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Second Outline Level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666666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666666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666666"/>
                </a:solidFill>
                <a:latin typeface="Arial"/>
              </a:rPr>
              <a:t>Fourth Outline Level</a:t>
            </a:r>
            <a:endParaRPr b="0" lang="de-DE" sz="1500" spc="-1" strike="noStrike">
              <a:solidFill>
                <a:srgbClr val="666666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666666"/>
                </a:solidFill>
                <a:latin typeface="Arial"/>
              </a:rPr>
              <a:t>Fifth Outline Level</a:t>
            </a:r>
            <a:endParaRPr b="0" lang="de-DE" sz="1500" spc="-1" strike="noStrike">
              <a:solidFill>
                <a:srgbClr val="666666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666666"/>
                </a:solidFill>
                <a:latin typeface="Arial"/>
              </a:rPr>
              <a:t>Sixth Outline Level</a:t>
            </a:r>
            <a:endParaRPr b="0" lang="de-DE" sz="1500" spc="-1" strike="noStrike">
              <a:solidFill>
                <a:srgbClr val="666666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666666"/>
                </a:solidFill>
                <a:latin typeface="Arial"/>
              </a:rPr>
              <a:t>Seventh Outline Level</a:t>
            </a:r>
            <a:endParaRPr b="0" lang="de-DE" sz="1500" spc="-1" strike="noStrike">
              <a:solidFill>
                <a:srgbClr val="66666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B08069E6-F68F-44F0-AED7-01653A076756}" type="slidenum">
              <a:rPr b="0" lang="de-DE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8820000" y="4500000"/>
            <a:ext cx="90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8910000" y="432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9000360" y="414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9090000" y="396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un 1"/>
          <p:cNvSpPr/>
          <p:nvPr/>
        </p:nvSpPr>
        <p:spPr>
          <a:xfrm>
            <a:off x="9180000" y="-540000"/>
            <a:ext cx="1440000" cy="144000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66000" t="33000" r="34000" b="67000"/>
            </a:path>
          </a:gradFill>
          <a:ln cap="rnd" w="6480">
            <a:solidFill>
              <a:srgbClr val="ffffff"/>
            </a:solidFill>
            <a:round/>
          </a:ln>
          <a:effectLst>
            <a:outerShdw dist="36147" dir="2700000" blurRad="0" rotWithShape="0">
              <a:srgbClr val="ffbf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3240" rIns="93240" tIns="48240" bIns="4824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pic>
        <p:nvPicPr>
          <p:cNvPr id="12" name="" descr=""/>
          <p:cNvPicPr/>
          <p:nvPr/>
        </p:nvPicPr>
        <p:blipFill>
          <a:blip r:embed="rId2"/>
          <a:stretch/>
        </p:blipFill>
        <p:spPr>
          <a:xfrm>
            <a:off x="3816000" y="5080680"/>
            <a:ext cx="2700000" cy="609840"/>
          </a:xfrm>
          <a:prstGeom prst="rect">
            <a:avLst/>
          </a:prstGeom>
          <a:ln w="180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1B5D537E-68F1-4B5D-991A-9E5EA2E4B333}" type="slidenum">
              <a:rPr b="0" lang="de-DE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918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8820360" y="4500000"/>
            <a:ext cx="90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8910360" y="432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9000720" y="414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9090360" y="396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819072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7920360" y="441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8010720" y="423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8100360" y="405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3" name="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64" name="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7640" bIns="-176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4840" bIns="-24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4840" bIns="-24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3480" bIns="-334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7800" bIns="-378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8160" bIns="-381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73" name="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7640" bIns="-176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4840" bIns="-24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4840" bIns="-24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3480" bIns="-334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7800" bIns="-378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38160" bIns="-381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C2384158-1DDD-4797-ACFC-396D9908D062}" type="slidenum">
              <a:rPr b="0" lang="de-DE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" name="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125" name="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rect l="0" t="0" r="r" b="b"/>
              <a:pathLst>
                <a:path w="421" h="636">
                  <a:moveTo>
                    <a:pt x="240" y="544"/>
                  </a:moveTo>
                  <a:cubicBezTo>
                    <a:pt x="360" y="440"/>
                    <a:pt x="432" y="313"/>
                    <a:pt x="420" y="143"/>
                  </a:cubicBezTo>
                  <a:cubicBezTo>
                    <a:pt x="415" y="76"/>
                    <a:pt x="390" y="32"/>
                    <a:pt x="360" y="5"/>
                  </a:cubicBezTo>
                  <a:cubicBezTo>
                    <a:pt x="337" y="-16"/>
                    <a:pt x="196" y="32"/>
                    <a:pt x="196" y="185"/>
                  </a:cubicBezTo>
                  <a:cubicBezTo>
                    <a:pt x="198" y="474"/>
                    <a:pt x="65" y="484"/>
                    <a:pt x="0" y="634"/>
                  </a:cubicBezTo>
                  <a:cubicBezTo>
                    <a:pt x="69" y="645"/>
                    <a:pt x="152" y="622"/>
                    <a:pt x="240" y="5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rect l="0" t="0" r="r" b="b"/>
              <a:pathLst>
                <a:path w="399" h="650">
                  <a:moveTo>
                    <a:pt x="399" y="24"/>
                  </a:moveTo>
                  <a:cubicBezTo>
                    <a:pt x="323" y="-55"/>
                    <a:pt x="187" y="77"/>
                    <a:pt x="187" y="197"/>
                  </a:cubicBezTo>
                  <a:cubicBezTo>
                    <a:pt x="187" y="487"/>
                    <a:pt x="67" y="513"/>
                    <a:pt x="0" y="643"/>
                  </a:cubicBezTo>
                  <a:cubicBezTo>
                    <a:pt x="12" y="646"/>
                    <a:pt x="11" y="650"/>
                    <a:pt x="37" y="650"/>
                  </a:cubicBezTo>
                  <a:cubicBezTo>
                    <a:pt x="122" y="582"/>
                    <a:pt x="249" y="453"/>
                    <a:pt x="249" y="231"/>
                  </a:cubicBezTo>
                  <a:cubicBezTo>
                    <a:pt x="249" y="93"/>
                    <a:pt x="318" y="35"/>
                    <a:pt x="399" y="2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rect l="0" t="0" r="r" b="b"/>
              <a:pathLst>
                <a:path w="376" h="653">
                  <a:moveTo>
                    <a:pt x="376" y="17"/>
                  </a:moveTo>
                  <a:cubicBezTo>
                    <a:pt x="288" y="-36"/>
                    <a:pt x="159" y="40"/>
                    <a:pt x="159" y="186"/>
                  </a:cubicBezTo>
                  <a:cubicBezTo>
                    <a:pt x="159" y="423"/>
                    <a:pt x="53" y="414"/>
                    <a:pt x="0" y="529"/>
                  </a:cubicBezTo>
                  <a:cubicBezTo>
                    <a:pt x="0" y="570"/>
                    <a:pt x="0" y="612"/>
                    <a:pt x="0" y="653"/>
                  </a:cubicBezTo>
                  <a:cubicBezTo>
                    <a:pt x="37" y="628"/>
                    <a:pt x="212" y="479"/>
                    <a:pt x="212" y="218"/>
                  </a:cubicBezTo>
                  <a:cubicBezTo>
                    <a:pt x="212" y="79"/>
                    <a:pt x="293" y="19"/>
                    <a:pt x="37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rect l="0" t="0" r="r" b="b"/>
              <a:pathLst>
                <a:path w="639" h="595">
                  <a:moveTo>
                    <a:pt x="4" y="88"/>
                  </a:moveTo>
                  <a:cubicBezTo>
                    <a:pt x="-28" y="19"/>
                    <a:pt x="140" y="-18"/>
                    <a:pt x="198" y="9"/>
                  </a:cubicBezTo>
                  <a:cubicBezTo>
                    <a:pt x="198" y="48"/>
                    <a:pt x="198" y="86"/>
                    <a:pt x="198" y="125"/>
                  </a:cubicBezTo>
                  <a:cubicBezTo>
                    <a:pt x="133" y="112"/>
                    <a:pt x="27" y="136"/>
                    <a:pt x="4" y="88"/>
                  </a:cubicBezTo>
                  <a:moveTo>
                    <a:pt x="390" y="571"/>
                  </a:moveTo>
                  <a:cubicBezTo>
                    <a:pt x="390" y="537"/>
                    <a:pt x="503" y="469"/>
                    <a:pt x="639" y="469"/>
                  </a:cubicBezTo>
                  <a:cubicBezTo>
                    <a:pt x="639" y="511"/>
                    <a:pt x="639" y="553"/>
                    <a:pt x="639" y="595"/>
                  </a:cubicBezTo>
                  <a:cubicBezTo>
                    <a:pt x="556" y="587"/>
                    <a:pt x="390" y="606"/>
                    <a:pt x="390" y="5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rect l="0" t="0" r="r" b="b"/>
              <a:pathLst>
                <a:path w="743" h="869">
                  <a:moveTo>
                    <a:pt x="714" y="335"/>
                  </a:moveTo>
                  <a:cubicBezTo>
                    <a:pt x="675" y="238"/>
                    <a:pt x="571" y="120"/>
                    <a:pt x="419" y="55"/>
                  </a:cubicBezTo>
                  <a:cubicBezTo>
                    <a:pt x="39" y="-111"/>
                    <a:pt x="-99" y="141"/>
                    <a:pt x="74" y="268"/>
                  </a:cubicBezTo>
                  <a:cubicBezTo>
                    <a:pt x="277" y="418"/>
                    <a:pt x="258" y="657"/>
                    <a:pt x="336" y="756"/>
                  </a:cubicBezTo>
                  <a:cubicBezTo>
                    <a:pt x="254" y="777"/>
                    <a:pt x="194" y="821"/>
                    <a:pt x="194" y="846"/>
                  </a:cubicBezTo>
                  <a:cubicBezTo>
                    <a:pt x="194" y="881"/>
                    <a:pt x="359" y="862"/>
                    <a:pt x="442" y="869"/>
                  </a:cubicBezTo>
                  <a:cubicBezTo>
                    <a:pt x="580" y="869"/>
                    <a:pt x="691" y="841"/>
                    <a:pt x="691" y="807"/>
                  </a:cubicBezTo>
                  <a:cubicBezTo>
                    <a:pt x="693" y="781"/>
                    <a:pt x="689" y="765"/>
                    <a:pt x="682" y="751"/>
                  </a:cubicBezTo>
                  <a:cubicBezTo>
                    <a:pt x="749" y="652"/>
                    <a:pt x="763" y="455"/>
                    <a:pt x="714" y="3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rect l="0" t="0" r="r" b="b"/>
              <a:pathLst>
                <a:path w="278" h="511">
                  <a:moveTo>
                    <a:pt x="255" y="0"/>
                  </a:moveTo>
                  <a:cubicBezTo>
                    <a:pt x="135" y="10"/>
                    <a:pt x="27" y="120"/>
                    <a:pt x="27" y="257"/>
                  </a:cubicBezTo>
                  <a:cubicBezTo>
                    <a:pt x="29" y="379"/>
                    <a:pt x="105" y="441"/>
                    <a:pt x="80" y="450"/>
                  </a:cubicBezTo>
                  <a:cubicBezTo>
                    <a:pt x="-123" y="522"/>
                    <a:pt x="107" y="469"/>
                    <a:pt x="268" y="510"/>
                  </a:cubicBezTo>
                  <a:cubicBezTo>
                    <a:pt x="319" y="524"/>
                    <a:pt x="160" y="347"/>
                    <a:pt x="160" y="206"/>
                  </a:cubicBezTo>
                  <a:cubicBezTo>
                    <a:pt x="160" y="120"/>
                    <a:pt x="197" y="47"/>
                    <a:pt x="25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rect l="0" t="0" r="r" b="b"/>
              <a:pathLst>
                <a:path w="500" h="783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rect l="0" t="0" r="r" b="b"/>
              <a:pathLst>
                <a:path w="547" h="807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rect l="0" t="0" r="r" b="b"/>
              <a:pathLst>
                <a:path w="130" h="136">
                  <a:moveTo>
                    <a:pt x="1" y="136"/>
                  </a:moveTo>
                  <a:cubicBezTo>
                    <a:pt x="-6" y="64"/>
                    <a:pt x="36" y="45"/>
                    <a:pt x="54" y="0"/>
                  </a:cubicBezTo>
                  <a:cubicBezTo>
                    <a:pt x="79" y="41"/>
                    <a:pt x="123" y="51"/>
                    <a:pt x="130" y="122"/>
                  </a:cubicBezTo>
                  <a:cubicBezTo>
                    <a:pt x="87" y="127"/>
                    <a:pt x="44" y="131"/>
                    <a:pt x="1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3960" bIns="39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rect l="0" t="0" r="r" b="b"/>
              <a:pathLst>
                <a:path w="452" h="535">
                  <a:moveTo>
                    <a:pt x="335" y="0"/>
                  </a:moveTo>
                  <a:cubicBezTo>
                    <a:pt x="308" y="41"/>
                    <a:pt x="261" y="50"/>
                    <a:pt x="252" y="122"/>
                  </a:cubicBezTo>
                  <a:cubicBezTo>
                    <a:pt x="128" y="127"/>
                    <a:pt x="-10" y="295"/>
                    <a:pt x="1" y="429"/>
                  </a:cubicBezTo>
                  <a:cubicBezTo>
                    <a:pt x="3" y="466"/>
                    <a:pt x="102" y="535"/>
                    <a:pt x="226" y="535"/>
                  </a:cubicBezTo>
                  <a:cubicBezTo>
                    <a:pt x="351" y="535"/>
                    <a:pt x="452" y="424"/>
                    <a:pt x="452" y="288"/>
                  </a:cubicBezTo>
                  <a:cubicBezTo>
                    <a:pt x="455" y="207"/>
                    <a:pt x="429" y="163"/>
                    <a:pt x="385" y="143"/>
                  </a:cubicBezTo>
                  <a:cubicBezTo>
                    <a:pt x="392" y="71"/>
                    <a:pt x="352" y="48"/>
                    <a:pt x="33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rect l="0" t="0" r="r" b="b"/>
              <a:pathLst>
                <a:path w="101" h="196">
                  <a:moveTo>
                    <a:pt x="40" y="194"/>
                  </a:moveTo>
                  <a:cubicBezTo>
                    <a:pt x="13" y="189"/>
                    <a:pt x="-9" y="189"/>
                    <a:pt x="3" y="90"/>
                  </a:cubicBezTo>
                  <a:cubicBezTo>
                    <a:pt x="10" y="37"/>
                    <a:pt x="43" y="30"/>
                    <a:pt x="63" y="0"/>
                  </a:cubicBezTo>
                  <a:cubicBezTo>
                    <a:pt x="76" y="35"/>
                    <a:pt x="104" y="51"/>
                    <a:pt x="100" y="104"/>
                  </a:cubicBezTo>
                  <a:cubicBezTo>
                    <a:pt x="88" y="203"/>
                    <a:pt x="68" y="199"/>
                    <a:pt x="40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25560" bIns="255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rect l="0" t="0" r="r" b="b"/>
              <a:pathLst>
                <a:path w="136" h="125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0" bIns="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rect l="0" t="0" r="r" b="b"/>
              <a:pathLst>
                <a:path w="83" h="76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7640" bIns="-176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rect l="0" t="0" r="r" b="b"/>
              <a:pathLst>
                <a:path w="393" h="336">
                  <a:moveTo>
                    <a:pt x="275" y="27"/>
                  </a:moveTo>
                  <a:cubicBezTo>
                    <a:pt x="219" y="-43"/>
                    <a:pt x="218" y="43"/>
                    <a:pt x="189" y="50"/>
                  </a:cubicBezTo>
                  <a:cubicBezTo>
                    <a:pt x="198" y="53"/>
                    <a:pt x="206" y="56"/>
                    <a:pt x="215" y="59"/>
                  </a:cubicBezTo>
                  <a:cubicBezTo>
                    <a:pt x="200" y="66"/>
                    <a:pt x="184" y="73"/>
                    <a:pt x="169" y="80"/>
                  </a:cubicBezTo>
                  <a:cubicBezTo>
                    <a:pt x="173" y="84"/>
                    <a:pt x="176" y="88"/>
                    <a:pt x="180" y="91"/>
                  </a:cubicBezTo>
                  <a:cubicBezTo>
                    <a:pt x="172" y="91"/>
                    <a:pt x="165" y="91"/>
                    <a:pt x="157" y="91"/>
                  </a:cubicBezTo>
                  <a:cubicBezTo>
                    <a:pt x="162" y="95"/>
                    <a:pt x="166" y="99"/>
                    <a:pt x="171" y="103"/>
                  </a:cubicBezTo>
                  <a:cubicBezTo>
                    <a:pt x="168" y="106"/>
                    <a:pt x="165" y="108"/>
                    <a:pt x="162" y="110"/>
                  </a:cubicBezTo>
                  <a:cubicBezTo>
                    <a:pt x="146" y="100"/>
                    <a:pt x="129" y="96"/>
                    <a:pt x="111" y="96"/>
                  </a:cubicBezTo>
                  <a:cubicBezTo>
                    <a:pt x="51" y="96"/>
                    <a:pt x="0" y="149"/>
                    <a:pt x="0" y="216"/>
                  </a:cubicBezTo>
                  <a:cubicBezTo>
                    <a:pt x="0" y="283"/>
                    <a:pt x="49" y="336"/>
                    <a:pt x="111" y="336"/>
                  </a:cubicBezTo>
                  <a:cubicBezTo>
                    <a:pt x="171" y="336"/>
                    <a:pt x="222" y="283"/>
                    <a:pt x="222" y="216"/>
                  </a:cubicBezTo>
                  <a:cubicBezTo>
                    <a:pt x="222" y="214"/>
                    <a:pt x="222" y="212"/>
                    <a:pt x="222" y="209"/>
                  </a:cubicBezTo>
                  <a:cubicBezTo>
                    <a:pt x="236" y="213"/>
                    <a:pt x="249" y="217"/>
                    <a:pt x="263" y="220"/>
                  </a:cubicBezTo>
                  <a:cubicBezTo>
                    <a:pt x="260" y="210"/>
                    <a:pt x="257" y="199"/>
                    <a:pt x="254" y="188"/>
                  </a:cubicBezTo>
                  <a:cubicBezTo>
                    <a:pt x="270" y="188"/>
                    <a:pt x="286" y="188"/>
                    <a:pt x="302" y="188"/>
                  </a:cubicBezTo>
                  <a:cubicBezTo>
                    <a:pt x="295" y="182"/>
                    <a:pt x="288" y="176"/>
                    <a:pt x="282" y="170"/>
                  </a:cubicBezTo>
                  <a:cubicBezTo>
                    <a:pt x="305" y="153"/>
                    <a:pt x="328" y="135"/>
                    <a:pt x="351" y="117"/>
                  </a:cubicBezTo>
                  <a:cubicBezTo>
                    <a:pt x="337" y="117"/>
                    <a:pt x="323" y="117"/>
                    <a:pt x="309" y="117"/>
                  </a:cubicBezTo>
                  <a:cubicBezTo>
                    <a:pt x="330" y="104"/>
                    <a:pt x="352" y="91"/>
                    <a:pt x="374" y="77"/>
                  </a:cubicBezTo>
                  <a:cubicBezTo>
                    <a:pt x="359" y="77"/>
                    <a:pt x="344" y="77"/>
                    <a:pt x="329" y="77"/>
                  </a:cubicBezTo>
                  <a:cubicBezTo>
                    <a:pt x="354" y="75"/>
                    <a:pt x="421" y="23"/>
                    <a:pt x="379" y="38"/>
                  </a:cubicBezTo>
                  <a:cubicBezTo>
                    <a:pt x="337" y="52"/>
                    <a:pt x="309" y="31"/>
                    <a:pt x="275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rect l="0" t="0" r="r" b="b"/>
              <a:pathLst>
                <a:path w="504" h="255">
                  <a:moveTo>
                    <a:pt x="197" y="126"/>
                  </a:moveTo>
                  <a:cubicBezTo>
                    <a:pt x="133" y="114"/>
                    <a:pt x="26" y="138"/>
                    <a:pt x="4" y="89"/>
                  </a:cubicBezTo>
                  <a:cubicBezTo>
                    <a:pt x="-28" y="20"/>
                    <a:pt x="167" y="-22"/>
                    <a:pt x="217" y="11"/>
                  </a:cubicBezTo>
                  <a:cubicBezTo>
                    <a:pt x="337" y="84"/>
                    <a:pt x="499" y="-58"/>
                    <a:pt x="504" y="156"/>
                  </a:cubicBezTo>
                  <a:cubicBezTo>
                    <a:pt x="506" y="209"/>
                    <a:pt x="379" y="364"/>
                    <a:pt x="197" y="12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0" name="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141" name="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rect l="0" t="0" r="r" b="b"/>
              <a:pathLst>
                <a:path w="218" h="220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34200" bIns="342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rect l="0" t="0" r="r" b="b"/>
              <a:pathLst>
                <a:path w="379" h="437">
                  <a:moveTo>
                    <a:pt x="22" y="367"/>
                  </a:moveTo>
                  <a:cubicBezTo>
                    <a:pt x="-61" y="85"/>
                    <a:pt x="113" y="122"/>
                    <a:pt x="158" y="0"/>
                  </a:cubicBezTo>
                  <a:cubicBezTo>
                    <a:pt x="223" y="29"/>
                    <a:pt x="288" y="58"/>
                    <a:pt x="352" y="87"/>
                  </a:cubicBezTo>
                  <a:cubicBezTo>
                    <a:pt x="352" y="85"/>
                    <a:pt x="412" y="357"/>
                    <a:pt x="354" y="417"/>
                  </a:cubicBezTo>
                  <a:cubicBezTo>
                    <a:pt x="311" y="462"/>
                    <a:pt x="39" y="424"/>
                    <a:pt x="22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rect l="0" t="0" r="r" b="b"/>
              <a:pathLst>
                <a:path w="224" h="106">
                  <a:moveTo>
                    <a:pt x="194" y="52"/>
                  </a:moveTo>
                  <a:cubicBezTo>
                    <a:pt x="178" y="37"/>
                    <a:pt x="158" y="21"/>
                    <a:pt x="136" y="14"/>
                  </a:cubicBezTo>
                  <a:cubicBezTo>
                    <a:pt x="93" y="-4"/>
                    <a:pt x="43" y="-4"/>
                    <a:pt x="0" y="11"/>
                  </a:cubicBezTo>
                  <a:cubicBezTo>
                    <a:pt x="46" y="11"/>
                    <a:pt x="88" y="14"/>
                    <a:pt x="128" y="32"/>
                  </a:cubicBezTo>
                  <a:cubicBezTo>
                    <a:pt x="148" y="38"/>
                    <a:pt x="166" y="49"/>
                    <a:pt x="183" y="61"/>
                  </a:cubicBezTo>
                  <a:cubicBezTo>
                    <a:pt x="196" y="73"/>
                    <a:pt x="213" y="89"/>
                    <a:pt x="224" y="106"/>
                  </a:cubicBezTo>
                  <a:cubicBezTo>
                    <a:pt x="221" y="87"/>
                    <a:pt x="211" y="67"/>
                    <a:pt x="194" y="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6840" bIns="-6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rect l="0" t="0" r="r" b="b"/>
              <a:pathLst>
                <a:path w="322" h="532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rect l="0" t="0" r="r" b="b"/>
              <a:pathLst>
                <a:path w="324" h="533">
                  <a:moveTo>
                    <a:pt x="258" y="500"/>
                  </a:moveTo>
                  <a:cubicBezTo>
                    <a:pt x="324" y="437"/>
                    <a:pt x="321" y="160"/>
                    <a:pt x="324" y="22"/>
                  </a:cubicBezTo>
                  <a:cubicBezTo>
                    <a:pt x="231" y="14"/>
                    <a:pt x="138" y="7"/>
                    <a:pt x="45" y="0"/>
                  </a:cubicBezTo>
                  <a:cubicBezTo>
                    <a:pt x="37" y="167"/>
                    <a:pt x="-34" y="440"/>
                    <a:pt x="21" y="500"/>
                  </a:cubicBezTo>
                  <a:cubicBezTo>
                    <a:pt x="62" y="545"/>
                    <a:pt x="212" y="542"/>
                    <a:pt x="258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rect l="0" t="0" r="r" b="b"/>
              <a:pathLst>
                <a:path w="22" h="216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32760" bIns="327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rect l="0" t="0" r="r" b="b"/>
              <a:pathLst>
                <a:path w="491" h="436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rect l="0" t="0" r="r" b="b"/>
              <a:pathLst>
                <a:path w="370" h="658">
                  <a:moveTo>
                    <a:pt x="337" y="288"/>
                  </a:moveTo>
                  <a:cubicBezTo>
                    <a:pt x="351" y="550"/>
                    <a:pt x="359" y="511"/>
                    <a:pt x="370" y="623"/>
                  </a:cubicBezTo>
                  <a:cubicBezTo>
                    <a:pt x="319" y="635"/>
                    <a:pt x="268" y="646"/>
                    <a:pt x="217" y="658"/>
                  </a:cubicBezTo>
                  <a:cubicBezTo>
                    <a:pt x="154" y="558"/>
                    <a:pt x="225" y="633"/>
                    <a:pt x="29" y="358"/>
                  </a:cubicBezTo>
                  <a:cubicBezTo>
                    <a:pt x="-42" y="255"/>
                    <a:pt x="34" y="15"/>
                    <a:pt x="78" y="0"/>
                  </a:cubicBezTo>
                  <a:cubicBezTo>
                    <a:pt x="106" y="-7"/>
                    <a:pt x="332" y="152"/>
                    <a:pt x="337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rect l="0" t="0" r="r" b="b"/>
              <a:pathLst>
                <a:path w="268" h="520">
                  <a:moveTo>
                    <a:pt x="200" y="171"/>
                  </a:moveTo>
                  <a:cubicBezTo>
                    <a:pt x="252" y="426"/>
                    <a:pt x="246" y="389"/>
                    <a:pt x="268" y="499"/>
                  </a:cubicBezTo>
                  <a:cubicBezTo>
                    <a:pt x="235" y="506"/>
                    <a:pt x="201" y="513"/>
                    <a:pt x="167" y="520"/>
                  </a:cubicBezTo>
                  <a:cubicBezTo>
                    <a:pt x="118" y="417"/>
                    <a:pt x="167" y="503"/>
                    <a:pt x="20" y="210"/>
                  </a:cubicBezTo>
                  <a:cubicBezTo>
                    <a:pt x="-19" y="136"/>
                    <a:pt x="4" y="14"/>
                    <a:pt x="44" y="1"/>
                  </a:cubicBezTo>
                  <a:cubicBezTo>
                    <a:pt x="72" y="-7"/>
                    <a:pt x="179" y="66"/>
                    <a:pt x="200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rect l="0" t="0" r="r" b="b"/>
              <a:pathLst>
                <a:path w="372" h="658">
                  <a:moveTo>
                    <a:pt x="33" y="288"/>
                  </a:moveTo>
                  <a:cubicBezTo>
                    <a:pt x="20" y="550"/>
                    <a:pt x="11" y="511"/>
                    <a:pt x="0" y="623"/>
                  </a:cubicBezTo>
                  <a:cubicBezTo>
                    <a:pt x="51" y="635"/>
                    <a:pt x="103" y="646"/>
                    <a:pt x="154" y="658"/>
                  </a:cubicBezTo>
                  <a:cubicBezTo>
                    <a:pt x="216" y="558"/>
                    <a:pt x="146" y="633"/>
                    <a:pt x="342" y="358"/>
                  </a:cubicBezTo>
                  <a:cubicBezTo>
                    <a:pt x="415" y="255"/>
                    <a:pt x="337" y="15"/>
                    <a:pt x="292" y="0"/>
                  </a:cubicBezTo>
                  <a:cubicBezTo>
                    <a:pt x="265" y="-7"/>
                    <a:pt x="38" y="152"/>
                    <a:pt x="33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rect l="0" t="0" r="r" b="b"/>
              <a:pathLst>
                <a:path w="268" h="523">
                  <a:moveTo>
                    <a:pt x="68" y="171"/>
                  </a:moveTo>
                  <a:cubicBezTo>
                    <a:pt x="15" y="426"/>
                    <a:pt x="23" y="389"/>
                    <a:pt x="0" y="499"/>
                  </a:cubicBezTo>
                  <a:cubicBezTo>
                    <a:pt x="33" y="507"/>
                    <a:pt x="65" y="515"/>
                    <a:pt x="98" y="523"/>
                  </a:cubicBezTo>
                  <a:cubicBezTo>
                    <a:pt x="148" y="420"/>
                    <a:pt x="98" y="505"/>
                    <a:pt x="248" y="213"/>
                  </a:cubicBezTo>
                  <a:cubicBezTo>
                    <a:pt x="286" y="136"/>
                    <a:pt x="267" y="14"/>
                    <a:pt x="223" y="1"/>
                  </a:cubicBezTo>
                  <a:cubicBezTo>
                    <a:pt x="196" y="-7"/>
                    <a:pt x="90" y="66"/>
                    <a:pt x="68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rect l="0" t="0" r="r" b="b"/>
              <a:pathLst>
                <a:path w="1000" h="802">
                  <a:moveTo>
                    <a:pt x="500" y="0"/>
                  </a:moveTo>
                  <a:cubicBezTo>
                    <a:pt x="224" y="0"/>
                    <a:pt x="99" y="108"/>
                    <a:pt x="99" y="258"/>
                  </a:cubicBezTo>
                  <a:cubicBezTo>
                    <a:pt x="99" y="383"/>
                    <a:pt x="-108" y="568"/>
                    <a:pt x="77" y="690"/>
                  </a:cubicBezTo>
                  <a:cubicBezTo>
                    <a:pt x="167" y="751"/>
                    <a:pt x="320" y="802"/>
                    <a:pt x="500" y="802"/>
                  </a:cubicBezTo>
                  <a:cubicBezTo>
                    <a:pt x="680" y="802"/>
                    <a:pt x="833" y="751"/>
                    <a:pt x="923" y="690"/>
                  </a:cubicBezTo>
                  <a:cubicBezTo>
                    <a:pt x="1109" y="565"/>
                    <a:pt x="902" y="383"/>
                    <a:pt x="902" y="258"/>
                  </a:cubicBezTo>
                  <a:cubicBezTo>
                    <a:pt x="902" y="108"/>
                    <a:pt x="779" y="0"/>
                    <a:pt x="5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rect l="0" t="0" r="r" b="b"/>
              <a:pathLst>
                <a:path w="876" h="665">
                  <a:moveTo>
                    <a:pt x="400" y="22"/>
                  </a:moveTo>
                  <a:cubicBezTo>
                    <a:pt x="424" y="-7"/>
                    <a:pt x="446" y="-7"/>
                    <a:pt x="471" y="22"/>
                  </a:cubicBezTo>
                  <a:cubicBezTo>
                    <a:pt x="528" y="90"/>
                    <a:pt x="619" y="235"/>
                    <a:pt x="624" y="355"/>
                  </a:cubicBezTo>
                  <a:cubicBezTo>
                    <a:pt x="727" y="342"/>
                    <a:pt x="845" y="347"/>
                    <a:pt x="869" y="397"/>
                  </a:cubicBezTo>
                  <a:cubicBezTo>
                    <a:pt x="916" y="497"/>
                    <a:pt x="697" y="665"/>
                    <a:pt x="438" y="665"/>
                  </a:cubicBezTo>
                  <a:cubicBezTo>
                    <a:pt x="176" y="665"/>
                    <a:pt x="-40" y="497"/>
                    <a:pt x="6" y="397"/>
                  </a:cubicBezTo>
                  <a:cubicBezTo>
                    <a:pt x="26" y="347"/>
                    <a:pt x="146" y="342"/>
                    <a:pt x="247" y="355"/>
                  </a:cubicBezTo>
                  <a:cubicBezTo>
                    <a:pt x="252" y="235"/>
                    <a:pt x="342" y="90"/>
                    <a:pt x="400" y="2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rect l="0" t="0" r="r" b="b"/>
              <a:pathLst>
                <a:path w="412" h="138">
                  <a:moveTo>
                    <a:pt x="83" y="50"/>
                  </a:moveTo>
                  <a:cubicBezTo>
                    <a:pt x="113" y="53"/>
                    <a:pt x="146" y="45"/>
                    <a:pt x="171" y="30"/>
                  </a:cubicBezTo>
                  <a:cubicBezTo>
                    <a:pt x="184" y="23"/>
                    <a:pt x="196" y="12"/>
                    <a:pt x="206" y="0"/>
                  </a:cubicBezTo>
                  <a:cubicBezTo>
                    <a:pt x="214" y="12"/>
                    <a:pt x="228" y="23"/>
                    <a:pt x="242" y="30"/>
                  </a:cubicBezTo>
                  <a:cubicBezTo>
                    <a:pt x="269" y="45"/>
                    <a:pt x="299" y="53"/>
                    <a:pt x="329" y="50"/>
                  </a:cubicBezTo>
                  <a:cubicBezTo>
                    <a:pt x="359" y="50"/>
                    <a:pt x="390" y="40"/>
                    <a:pt x="411" y="23"/>
                  </a:cubicBezTo>
                  <a:cubicBezTo>
                    <a:pt x="425" y="12"/>
                    <a:pt x="353" y="138"/>
                    <a:pt x="206" y="138"/>
                  </a:cubicBezTo>
                  <a:cubicBezTo>
                    <a:pt x="59" y="138"/>
                    <a:pt x="-12" y="12"/>
                    <a:pt x="2" y="23"/>
                  </a:cubicBezTo>
                  <a:cubicBezTo>
                    <a:pt x="23" y="38"/>
                    <a:pt x="53" y="47"/>
                    <a:pt x="83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680" bIns="46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rect l="0" t="0" r="r" b="b"/>
              <a:pathLst>
                <a:path w="242" h="264">
                  <a:moveTo>
                    <a:pt x="159" y="7"/>
                  </a:moveTo>
                  <a:cubicBezTo>
                    <a:pt x="76" y="-23"/>
                    <a:pt x="22" y="50"/>
                    <a:pt x="8" y="89"/>
                  </a:cubicBezTo>
                  <a:cubicBezTo>
                    <a:pt x="-13" y="149"/>
                    <a:pt x="13" y="217"/>
                    <a:pt x="22" y="232"/>
                  </a:cubicBezTo>
                  <a:cubicBezTo>
                    <a:pt x="28" y="242"/>
                    <a:pt x="88" y="290"/>
                    <a:pt x="221" y="244"/>
                  </a:cubicBezTo>
                  <a:cubicBezTo>
                    <a:pt x="219" y="244"/>
                    <a:pt x="254" y="177"/>
                    <a:pt x="237" y="114"/>
                  </a:cubicBezTo>
                  <a:cubicBezTo>
                    <a:pt x="211" y="78"/>
                    <a:pt x="229" y="32"/>
                    <a:pt x="159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rect l="0" t="0" r="r" b="b"/>
              <a:pathLst>
                <a:path w="253" h="285">
                  <a:moveTo>
                    <a:pt x="223" y="46"/>
                  </a:moveTo>
                  <a:cubicBezTo>
                    <a:pt x="213" y="33"/>
                    <a:pt x="201" y="23"/>
                    <a:pt x="188" y="15"/>
                  </a:cubicBezTo>
                  <a:cubicBezTo>
                    <a:pt x="182" y="11"/>
                    <a:pt x="175" y="8"/>
                    <a:pt x="166" y="6"/>
                  </a:cubicBezTo>
                  <a:cubicBezTo>
                    <a:pt x="158" y="3"/>
                    <a:pt x="150" y="1"/>
                    <a:pt x="142" y="1"/>
                  </a:cubicBezTo>
                  <a:cubicBezTo>
                    <a:pt x="109" y="-4"/>
                    <a:pt x="75" y="11"/>
                    <a:pt x="54" y="31"/>
                  </a:cubicBezTo>
                  <a:cubicBezTo>
                    <a:pt x="32" y="50"/>
                    <a:pt x="14" y="78"/>
                    <a:pt x="5" y="108"/>
                  </a:cubicBezTo>
                  <a:cubicBezTo>
                    <a:pt x="-3" y="138"/>
                    <a:pt x="-1" y="170"/>
                    <a:pt x="7" y="201"/>
                  </a:cubicBezTo>
                  <a:cubicBezTo>
                    <a:pt x="10" y="216"/>
                    <a:pt x="16" y="231"/>
                    <a:pt x="24" y="243"/>
                  </a:cubicBezTo>
                  <a:cubicBezTo>
                    <a:pt x="25" y="245"/>
                    <a:pt x="26" y="246"/>
                    <a:pt x="27" y="248"/>
                  </a:cubicBezTo>
                  <a:cubicBezTo>
                    <a:pt x="27" y="250"/>
                    <a:pt x="27" y="253"/>
                    <a:pt x="27" y="255"/>
                  </a:cubicBezTo>
                  <a:cubicBezTo>
                    <a:pt x="28" y="256"/>
                    <a:pt x="28" y="257"/>
                    <a:pt x="29" y="258"/>
                  </a:cubicBezTo>
                  <a:cubicBezTo>
                    <a:pt x="32" y="261"/>
                    <a:pt x="35" y="263"/>
                    <a:pt x="40" y="266"/>
                  </a:cubicBezTo>
                  <a:cubicBezTo>
                    <a:pt x="49" y="271"/>
                    <a:pt x="54" y="273"/>
                    <a:pt x="62" y="275"/>
                  </a:cubicBezTo>
                  <a:cubicBezTo>
                    <a:pt x="92" y="286"/>
                    <a:pt x="122" y="286"/>
                    <a:pt x="152" y="283"/>
                  </a:cubicBezTo>
                  <a:cubicBezTo>
                    <a:pt x="182" y="278"/>
                    <a:pt x="210" y="271"/>
                    <a:pt x="237" y="258"/>
                  </a:cubicBezTo>
                  <a:cubicBezTo>
                    <a:pt x="210" y="263"/>
                    <a:pt x="179" y="271"/>
                    <a:pt x="152" y="271"/>
                  </a:cubicBezTo>
                  <a:cubicBezTo>
                    <a:pt x="125" y="271"/>
                    <a:pt x="95" y="269"/>
                    <a:pt x="70" y="258"/>
                  </a:cubicBezTo>
                  <a:cubicBezTo>
                    <a:pt x="65" y="255"/>
                    <a:pt x="59" y="254"/>
                    <a:pt x="54" y="248"/>
                  </a:cubicBezTo>
                  <a:cubicBezTo>
                    <a:pt x="52" y="246"/>
                    <a:pt x="49" y="246"/>
                    <a:pt x="49" y="243"/>
                  </a:cubicBezTo>
                  <a:cubicBezTo>
                    <a:pt x="48" y="242"/>
                    <a:pt x="47" y="240"/>
                    <a:pt x="46" y="238"/>
                  </a:cubicBezTo>
                  <a:cubicBezTo>
                    <a:pt x="40" y="226"/>
                    <a:pt x="37" y="213"/>
                    <a:pt x="32" y="201"/>
                  </a:cubicBezTo>
                  <a:cubicBezTo>
                    <a:pt x="27" y="173"/>
                    <a:pt x="24" y="146"/>
                    <a:pt x="32" y="120"/>
                  </a:cubicBezTo>
                  <a:cubicBezTo>
                    <a:pt x="37" y="96"/>
                    <a:pt x="54" y="73"/>
                    <a:pt x="73" y="56"/>
                  </a:cubicBezTo>
                  <a:cubicBezTo>
                    <a:pt x="92" y="38"/>
                    <a:pt x="117" y="26"/>
                    <a:pt x="142" y="29"/>
                  </a:cubicBezTo>
                  <a:cubicBezTo>
                    <a:pt x="147" y="29"/>
                    <a:pt x="154" y="28"/>
                    <a:pt x="160" y="31"/>
                  </a:cubicBezTo>
                  <a:cubicBezTo>
                    <a:pt x="166" y="33"/>
                    <a:pt x="175" y="33"/>
                    <a:pt x="180" y="36"/>
                  </a:cubicBezTo>
                  <a:cubicBezTo>
                    <a:pt x="193" y="41"/>
                    <a:pt x="205" y="48"/>
                    <a:pt x="213" y="58"/>
                  </a:cubicBezTo>
                  <a:cubicBezTo>
                    <a:pt x="231" y="73"/>
                    <a:pt x="245" y="99"/>
                    <a:pt x="253" y="128"/>
                  </a:cubicBezTo>
                  <a:cubicBezTo>
                    <a:pt x="253" y="99"/>
                    <a:pt x="243" y="71"/>
                    <a:pt x="223" y="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rect l="0" t="0" r="r" b="b"/>
              <a:pathLst>
                <a:path w="142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12600" bIns="126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rect l="0" t="0" r="r" b="b"/>
              <a:pathLst>
                <a:path w="241" h="264">
                  <a:moveTo>
                    <a:pt x="83" y="7"/>
                  </a:moveTo>
                  <a:cubicBezTo>
                    <a:pt x="164" y="-23"/>
                    <a:pt x="219" y="50"/>
                    <a:pt x="233" y="89"/>
                  </a:cubicBezTo>
                  <a:cubicBezTo>
                    <a:pt x="255" y="149"/>
                    <a:pt x="227" y="217"/>
                    <a:pt x="219" y="232"/>
                  </a:cubicBezTo>
                  <a:cubicBezTo>
                    <a:pt x="214" y="242"/>
                    <a:pt x="154" y="290"/>
                    <a:pt x="20" y="244"/>
                  </a:cubicBezTo>
                  <a:cubicBezTo>
                    <a:pt x="23" y="244"/>
                    <a:pt x="-10" y="177"/>
                    <a:pt x="3" y="114"/>
                  </a:cubicBezTo>
                  <a:cubicBezTo>
                    <a:pt x="30" y="78"/>
                    <a:pt x="11" y="32"/>
                    <a:pt x="83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rect l="0" t="0" r="r" b="b"/>
              <a:pathLst>
                <a:path w="255" h="281">
                  <a:moveTo>
                    <a:pt x="41" y="54"/>
                  </a:moveTo>
                  <a:cubicBezTo>
                    <a:pt x="53" y="43"/>
                    <a:pt x="63" y="36"/>
                    <a:pt x="74" y="31"/>
                  </a:cubicBezTo>
                  <a:cubicBezTo>
                    <a:pt x="79" y="28"/>
                    <a:pt x="88" y="26"/>
                    <a:pt x="93" y="26"/>
                  </a:cubicBezTo>
                  <a:cubicBezTo>
                    <a:pt x="99" y="24"/>
                    <a:pt x="107" y="24"/>
                    <a:pt x="113" y="24"/>
                  </a:cubicBezTo>
                  <a:cubicBezTo>
                    <a:pt x="137" y="24"/>
                    <a:pt x="164" y="34"/>
                    <a:pt x="181" y="51"/>
                  </a:cubicBezTo>
                  <a:cubicBezTo>
                    <a:pt x="199" y="69"/>
                    <a:pt x="216" y="94"/>
                    <a:pt x="222" y="116"/>
                  </a:cubicBezTo>
                  <a:cubicBezTo>
                    <a:pt x="227" y="141"/>
                    <a:pt x="227" y="168"/>
                    <a:pt x="222" y="196"/>
                  </a:cubicBezTo>
                  <a:cubicBezTo>
                    <a:pt x="219" y="209"/>
                    <a:pt x="214" y="224"/>
                    <a:pt x="208" y="233"/>
                  </a:cubicBezTo>
                  <a:cubicBezTo>
                    <a:pt x="207" y="235"/>
                    <a:pt x="206" y="237"/>
                    <a:pt x="205" y="238"/>
                  </a:cubicBezTo>
                  <a:cubicBezTo>
                    <a:pt x="202" y="241"/>
                    <a:pt x="199" y="241"/>
                    <a:pt x="199" y="244"/>
                  </a:cubicBezTo>
                  <a:cubicBezTo>
                    <a:pt x="194" y="246"/>
                    <a:pt x="189" y="251"/>
                    <a:pt x="184" y="253"/>
                  </a:cubicBezTo>
                  <a:cubicBezTo>
                    <a:pt x="159" y="264"/>
                    <a:pt x="131" y="268"/>
                    <a:pt x="101" y="266"/>
                  </a:cubicBezTo>
                  <a:cubicBezTo>
                    <a:pt x="74" y="266"/>
                    <a:pt x="44" y="261"/>
                    <a:pt x="17" y="253"/>
                  </a:cubicBezTo>
                  <a:cubicBezTo>
                    <a:pt x="44" y="266"/>
                    <a:pt x="71" y="274"/>
                    <a:pt x="101" y="279"/>
                  </a:cubicBezTo>
                  <a:cubicBezTo>
                    <a:pt x="131" y="284"/>
                    <a:pt x="161" y="281"/>
                    <a:pt x="192" y="271"/>
                  </a:cubicBezTo>
                  <a:cubicBezTo>
                    <a:pt x="199" y="268"/>
                    <a:pt x="205" y="266"/>
                    <a:pt x="214" y="261"/>
                  </a:cubicBezTo>
                  <a:cubicBezTo>
                    <a:pt x="216" y="259"/>
                    <a:pt x="222" y="256"/>
                    <a:pt x="224" y="253"/>
                  </a:cubicBezTo>
                  <a:cubicBezTo>
                    <a:pt x="225" y="253"/>
                    <a:pt x="226" y="252"/>
                    <a:pt x="227" y="251"/>
                  </a:cubicBezTo>
                  <a:cubicBezTo>
                    <a:pt x="228" y="250"/>
                    <a:pt x="229" y="249"/>
                    <a:pt x="230" y="249"/>
                  </a:cubicBezTo>
                  <a:cubicBezTo>
                    <a:pt x="230" y="248"/>
                    <a:pt x="230" y="247"/>
                    <a:pt x="230" y="246"/>
                  </a:cubicBezTo>
                  <a:cubicBezTo>
                    <a:pt x="231" y="245"/>
                    <a:pt x="232" y="244"/>
                    <a:pt x="232" y="244"/>
                  </a:cubicBezTo>
                  <a:cubicBezTo>
                    <a:pt x="237" y="229"/>
                    <a:pt x="244" y="216"/>
                    <a:pt x="249" y="201"/>
                  </a:cubicBezTo>
                  <a:cubicBezTo>
                    <a:pt x="257" y="171"/>
                    <a:pt x="257" y="141"/>
                    <a:pt x="252" y="109"/>
                  </a:cubicBezTo>
                  <a:cubicBezTo>
                    <a:pt x="244" y="78"/>
                    <a:pt x="224" y="51"/>
                    <a:pt x="202" y="31"/>
                  </a:cubicBezTo>
                  <a:cubicBezTo>
                    <a:pt x="178" y="11"/>
                    <a:pt x="148" y="-4"/>
                    <a:pt x="115" y="1"/>
                  </a:cubicBezTo>
                  <a:cubicBezTo>
                    <a:pt x="107" y="1"/>
                    <a:pt x="99" y="4"/>
                    <a:pt x="91" y="6"/>
                  </a:cubicBezTo>
                  <a:cubicBezTo>
                    <a:pt x="83" y="8"/>
                    <a:pt x="76" y="11"/>
                    <a:pt x="69" y="16"/>
                  </a:cubicBezTo>
                  <a:cubicBezTo>
                    <a:pt x="55" y="24"/>
                    <a:pt x="44" y="34"/>
                    <a:pt x="33" y="46"/>
                  </a:cubicBezTo>
                  <a:cubicBezTo>
                    <a:pt x="14" y="66"/>
                    <a:pt x="3" y="96"/>
                    <a:pt x="0" y="126"/>
                  </a:cubicBezTo>
                  <a:cubicBezTo>
                    <a:pt x="8" y="98"/>
                    <a:pt x="20" y="71"/>
                    <a:pt x="41" y="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rect l="0" t="0" r="r" b="b"/>
              <a:pathLst>
                <a:path w="141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12600" bIns="126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rect l="0" t="0" r="r" b="b"/>
              <a:pathLst>
                <a:path w="145" h="110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5400" bIns="-54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rect l="0" t="0" r="r" b="b"/>
              <a:pathLst>
                <a:path w="545" h="178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19080" bIns="190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rect l="0" t="0" r="r" b="b"/>
              <a:pathLst>
                <a:path w="208" h="91">
                  <a:moveTo>
                    <a:pt x="104" y="0"/>
                  </a:moveTo>
                  <a:cubicBezTo>
                    <a:pt x="123" y="0"/>
                    <a:pt x="181" y="0"/>
                    <a:pt x="202" y="15"/>
                  </a:cubicBezTo>
                  <a:cubicBezTo>
                    <a:pt x="216" y="26"/>
                    <a:pt x="205" y="50"/>
                    <a:pt x="169" y="73"/>
                  </a:cubicBezTo>
                  <a:cubicBezTo>
                    <a:pt x="145" y="88"/>
                    <a:pt x="123" y="91"/>
                    <a:pt x="107" y="91"/>
                  </a:cubicBezTo>
                  <a:cubicBezTo>
                    <a:pt x="88" y="91"/>
                    <a:pt x="66" y="85"/>
                    <a:pt x="44" y="73"/>
                  </a:cubicBezTo>
                  <a:cubicBezTo>
                    <a:pt x="0" y="50"/>
                    <a:pt x="-7" y="26"/>
                    <a:pt x="6" y="15"/>
                  </a:cubicBezTo>
                  <a:cubicBezTo>
                    <a:pt x="25" y="0"/>
                    <a:pt x="85" y="0"/>
                    <a:pt x="10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2240" bIns="-122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757F91C9-7C7D-4A9D-8F32-4C12DAC79076}" type="slidenum">
              <a:rPr b="0" lang="de-DE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6" name="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07" name="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rect l="0" t="0" r="r" b="b"/>
              <a:pathLst>
                <a:path w="263" h="293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rect l="0" t="0" r="r" b="b"/>
              <a:pathLst>
                <a:path w="455" h="583">
                  <a:moveTo>
                    <a:pt x="26" y="490"/>
                  </a:moveTo>
                  <a:cubicBezTo>
                    <a:pt x="-72" y="113"/>
                    <a:pt x="135" y="163"/>
                    <a:pt x="190" y="0"/>
                  </a:cubicBezTo>
                  <a:cubicBezTo>
                    <a:pt x="267" y="39"/>
                    <a:pt x="345" y="77"/>
                    <a:pt x="423" y="116"/>
                  </a:cubicBezTo>
                  <a:cubicBezTo>
                    <a:pt x="423" y="113"/>
                    <a:pt x="494" y="477"/>
                    <a:pt x="426" y="557"/>
                  </a:cubicBezTo>
                  <a:cubicBezTo>
                    <a:pt x="373" y="616"/>
                    <a:pt x="46" y="567"/>
                    <a:pt x="26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rect l="0" t="0" r="r" b="b"/>
              <a:pathLst>
                <a:path w="269" h="142">
                  <a:moveTo>
                    <a:pt x="233" y="68"/>
                  </a:moveTo>
                  <a:cubicBezTo>
                    <a:pt x="213" y="48"/>
                    <a:pt x="190" y="28"/>
                    <a:pt x="164" y="18"/>
                  </a:cubicBezTo>
                  <a:cubicBezTo>
                    <a:pt x="112" y="-6"/>
                    <a:pt x="52" y="-6"/>
                    <a:pt x="0" y="15"/>
                  </a:cubicBezTo>
                  <a:cubicBezTo>
                    <a:pt x="56" y="15"/>
                    <a:pt x="105" y="18"/>
                    <a:pt x="154" y="41"/>
                  </a:cubicBezTo>
                  <a:cubicBezTo>
                    <a:pt x="177" y="51"/>
                    <a:pt x="200" y="65"/>
                    <a:pt x="219" y="81"/>
                  </a:cubicBezTo>
                  <a:cubicBezTo>
                    <a:pt x="236" y="98"/>
                    <a:pt x="255" y="118"/>
                    <a:pt x="269" y="142"/>
                  </a:cubicBezTo>
                  <a:cubicBezTo>
                    <a:pt x="265" y="115"/>
                    <a:pt x="253" y="88"/>
                    <a:pt x="233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6120" bIns="61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rect l="0" t="0" r="r" b="b"/>
              <a:pathLst>
                <a:path w="387" h="710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rect l="0" t="0" r="r" b="b"/>
              <a:pathLst>
                <a:path w="388" h="710">
                  <a:moveTo>
                    <a:pt x="309" y="666"/>
                  </a:moveTo>
                  <a:cubicBezTo>
                    <a:pt x="388" y="583"/>
                    <a:pt x="384" y="213"/>
                    <a:pt x="388" y="29"/>
                  </a:cubicBezTo>
                  <a:cubicBezTo>
                    <a:pt x="276" y="20"/>
                    <a:pt x="165" y="10"/>
                    <a:pt x="54" y="0"/>
                  </a:cubicBezTo>
                  <a:cubicBezTo>
                    <a:pt x="44" y="222"/>
                    <a:pt x="-41" y="586"/>
                    <a:pt x="25" y="666"/>
                  </a:cubicBezTo>
                  <a:cubicBezTo>
                    <a:pt x="74" y="726"/>
                    <a:pt x="254" y="723"/>
                    <a:pt x="30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rect l="0" t="0" r="r" b="b"/>
              <a:pathLst>
                <a:path w="27" h="287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rect l="0" t="0" r="r" b="b"/>
              <a:pathLst>
                <a:path w="589" h="580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rect l="0" t="0" r="r" b="b"/>
              <a:pathLst>
                <a:path w="443" h="877">
                  <a:moveTo>
                    <a:pt x="404" y="384"/>
                  </a:moveTo>
                  <a:cubicBezTo>
                    <a:pt x="421" y="734"/>
                    <a:pt x="430" y="681"/>
                    <a:pt x="443" y="830"/>
                  </a:cubicBezTo>
                  <a:cubicBezTo>
                    <a:pt x="382" y="846"/>
                    <a:pt x="321" y="861"/>
                    <a:pt x="260" y="877"/>
                  </a:cubicBezTo>
                  <a:cubicBezTo>
                    <a:pt x="185" y="744"/>
                    <a:pt x="270" y="843"/>
                    <a:pt x="35" y="477"/>
                  </a:cubicBezTo>
                  <a:cubicBezTo>
                    <a:pt x="-50" y="341"/>
                    <a:pt x="41" y="20"/>
                    <a:pt x="93" y="0"/>
                  </a:cubicBezTo>
                  <a:cubicBezTo>
                    <a:pt x="126" y="-9"/>
                    <a:pt x="398" y="204"/>
                    <a:pt x="404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rect l="0" t="0" r="r" b="b"/>
              <a:pathLst>
                <a:path w="322" h="694">
                  <a:moveTo>
                    <a:pt x="240" y="227"/>
                  </a:moveTo>
                  <a:cubicBezTo>
                    <a:pt x="302" y="567"/>
                    <a:pt x="295" y="518"/>
                    <a:pt x="322" y="664"/>
                  </a:cubicBezTo>
                  <a:cubicBezTo>
                    <a:pt x="282" y="674"/>
                    <a:pt x="241" y="684"/>
                    <a:pt x="201" y="694"/>
                  </a:cubicBezTo>
                  <a:cubicBezTo>
                    <a:pt x="142" y="556"/>
                    <a:pt x="201" y="670"/>
                    <a:pt x="24" y="280"/>
                  </a:cubicBezTo>
                  <a:cubicBezTo>
                    <a:pt x="-22" y="181"/>
                    <a:pt x="4" y="17"/>
                    <a:pt x="53" y="1"/>
                  </a:cubicBezTo>
                  <a:cubicBezTo>
                    <a:pt x="86" y="-9"/>
                    <a:pt x="214" y="87"/>
                    <a:pt x="240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rect l="0" t="0" r="r" b="b"/>
              <a:pathLst>
                <a:path w="446" h="877">
                  <a:moveTo>
                    <a:pt x="39" y="384"/>
                  </a:moveTo>
                  <a:cubicBezTo>
                    <a:pt x="23" y="734"/>
                    <a:pt x="13" y="681"/>
                    <a:pt x="0" y="830"/>
                  </a:cubicBezTo>
                  <a:cubicBezTo>
                    <a:pt x="61" y="846"/>
                    <a:pt x="122" y="861"/>
                    <a:pt x="183" y="877"/>
                  </a:cubicBezTo>
                  <a:cubicBezTo>
                    <a:pt x="259" y="744"/>
                    <a:pt x="173" y="843"/>
                    <a:pt x="410" y="477"/>
                  </a:cubicBezTo>
                  <a:cubicBezTo>
                    <a:pt x="498" y="341"/>
                    <a:pt x="403" y="20"/>
                    <a:pt x="350" y="0"/>
                  </a:cubicBezTo>
                  <a:cubicBezTo>
                    <a:pt x="318" y="-9"/>
                    <a:pt x="46" y="204"/>
                    <a:pt x="39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rect l="0" t="0" r="r" b="b"/>
              <a:pathLst>
                <a:path w="323" h="697">
                  <a:moveTo>
                    <a:pt x="82" y="227"/>
                  </a:moveTo>
                  <a:cubicBezTo>
                    <a:pt x="19" y="567"/>
                    <a:pt x="27" y="518"/>
                    <a:pt x="0" y="664"/>
                  </a:cubicBezTo>
                  <a:cubicBezTo>
                    <a:pt x="39" y="675"/>
                    <a:pt x="79" y="686"/>
                    <a:pt x="118" y="697"/>
                  </a:cubicBezTo>
                  <a:cubicBezTo>
                    <a:pt x="178" y="560"/>
                    <a:pt x="118" y="675"/>
                    <a:pt x="298" y="285"/>
                  </a:cubicBezTo>
                  <a:cubicBezTo>
                    <a:pt x="344" y="181"/>
                    <a:pt x="321" y="17"/>
                    <a:pt x="268" y="1"/>
                  </a:cubicBezTo>
                  <a:cubicBezTo>
                    <a:pt x="236" y="-9"/>
                    <a:pt x="109" y="87"/>
                    <a:pt x="82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rect l="0" t="0" r="r" b="b"/>
              <a:pathLst>
                <a:path w="1200" h="1070">
                  <a:moveTo>
                    <a:pt x="600" y="0"/>
                  </a:moveTo>
                  <a:cubicBezTo>
                    <a:pt x="269" y="0"/>
                    <a:pt x="118" y="144"/>
                    <a:pt x="118" y="343"/>
                  </a:cubicBezTo>
                  <a:cubicBezTo>
                    <a:pt x="118" y="510"/>
                    <a:pt x="-130" y="757"/>
                    <a:pt x="93" y="920"/>
                  </a:cubicBezTo>
                  <a:cubicBezTo>
                    <a:pt x="200" y="1000"/>
                    <a:pt x="384" y="1070"/>
                    <a:pt x="600" y="1070"/>
                  </a:cubicBezTo>
                  <a:cubicBezTo>
                    <a:pt x="816" y="1070"/>
                    <a:pt x="999" y="1000"/>
                    <a:pt x="1108" y="920"/>
                  </a:cubicBezTo>
                  <a:cubicBezTo>
                    <a:pt x="1330" y="754"/>
                    <a:pt x="1081" y="510"/>
                    <a:pt x="1081" y="343"/>
                  </a:cubicBezTo>
                  <a:cubicBezTo>
                    <a:pt x="1081" y="144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rect l="0" t="0" r="r" b="b"/>
              <a:pathLst>
                <a:path w="1049" h="887">
                  <a:moveTo>
                    <a:pt x="479" y="30"/>
                  </a:moveTo>
                  <a:cubicBezTo>
                    <a:pt x="508" y="-10"/>
                    <a:pt x="534" y="-10"/>
                    <a:pt x="564" y="30"/>
                  </a:cubicBezTo>
                  <a:cubicBezTo>
                    <a:pt x="632" y="120"/>
                    <a:pt x="741" y="314"/>
                    <a:pt x="747" y="474"/>
                  </a:cubicBezTo>
                  <a:cubicBezTo>
                    <a:pt x="872" y="457"/>
                    <a:pt x="1012" y="463"/>
                    <a:pt x="1042" y="531"/>
                  </a:cubicBezTo>
                  <a:cubicBezTo>
                    <a:pt x="1097" y="664"/>
                    <a:pt x="836" y="887"/>
                    <a:pt x="525" y="887"/>
                  </a:cubicBezTo>
                  <a:cubicBezTo>
                    <a:pt x="210" y="887"/>
                    <a:pt x="-49" y="664"/>
                    <a:pt x="8" y="531"/>
                  </a:cubicBezTo>
                  <a:cubicBezTo>
                    <a:pt x="30" y="463"/>
                    <a:pt x="175" y="457"/>
                    <a:pt x="295" y="474"/>
                  </a:cubicBezTo>
                  <a:cubicBezTo>
                    <a:pt x="303" y="314"/>
                    <a:pt x="410" y="120"/>
                    <a:pt x="479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rect l="0" t="0" r="r" b="b"/>
              <a:pathLst>
                <a:path w="495" h="183">
                  <a:moveTo>
                    <a:pt x="100" y="67"/>
                  </a:moveTo>
                  <a:cubicBezTo>
                    <a:pt x="136" y="70"/>
                    <a:pt x="175" y="61"/>
                    <a:pt x="205" y="40"/>
                  </a:cubicBezTo>
                  <a:cubicBezTo>
                    <a:pt x="221" y="30"/>
                    <a:pt x="234" y="17"/>
                    <a:pt x="248" y="0"/>
                  </a:cubicBezTo>
                  <a:cubicBezTo>
                    <a:pt x="257" y="17"/>
                    <a:pt x="273" y="30"/>
                    <a:pt x="290" y="40"/>
                  </a:cubicBezTo>
                  <a:cubicBezTo>
                    <a:pt x="323" y="61"/>
                    <a:pt x="358" y="70"/>
                    <a:pt x="395" y="67"/>
                  </a:cubicBezTo>
                  <a:cubicBezTo>
                    <a:pt x="431" y="67"/>
                    <a:pt x="467" y="53"/>
                    <a:pt x="493" y="30"/>
                  </a:cubicBezTo>
                  <a:cubicBezTo>
                    <a:pt x="509" y="17"/>
                    <a:pt x="424" y="183"/>
                    <a:pt x="248" y="183"/>
                  </a:cubicBezTo>
                  <a:cubicBezTo>
                    <a:pt x="71" y="183"/>
                    <a:pt x="-14" y="17"/>
                    <a:pt x="2" y="30"/>
                  </a:cubicBezTo>
                  <a:cubicBezTo>
                    <a:pt x="28" y="50"/>
                    <a:pt x="64" y="64"/>
                    <a:pt x="10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20880" bIns="208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rect l="0" t="0" r="r" b="b"/>
              <a:pathLst>
                <a:path w="291" h="352">
                  <a:moveTo>
                    <a:pt x="190" y="10"/>
                  </a:moveTo>
                  <a:cubicBezTo>
                    <a:pt x="92" y="-31"/>
                    <a:pt x="26" y="66"/>
                    <a:pt x="10" y="119"/>
                  </a:cubicBezTo>
                  <a:cubicBezTo>
                    <a:pt x="-16" y="199"/>
                    <a:pt x="17" y="289"/>
                    <a:pt x="26" y="310"/>
                  </a:cubicBezTo>
                  <a:cubicBezTo>
                    <a:pt x="34" y="323"/>
                    <a:pt x="105" y="387"/>
                    <a:pt x="266" y="326"/>
                  </a:cubicBezTo>
                  <a:cubicBezTo>
                    <a:pt x="262" y="326"/>
                    <a:pt x="305" y="236"/>
                    <a:pt x="286" y="153"/>
                  </a:cubicBezTo>
                  <a:cubicBezTo>
                    <a:pt x="254" y="105"/>
                    <a:pt x="275" y="43"/>
                    <a:pt x="190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rect l="0" t="0" r="r" b="b"/>
              <a:pathLst>
                <a:path w="304" h="380">
                  <a:moveTo>
                    <a:pt x="268" y="62"/>
                  </a:moveTo>
                  <a:cubicBezTo>
                    <a:pt x="254" y="45"/>
                    <a:pt x="241" y="32"/>
                    <a:pt x="226" y="22"/>
                  </a:cubicBezTo>
                  <a:cubicBezTo>
                    <a:pt x="219" y="15"/>
                    <a:pt x="209" y="11"/>
                    <a:pt x="199" y="8"/>
                  </a:cubicBezTo>
                  <a:cubicBezTo>
                    <a:pt x="189" y="4"/>
                    <a:pt x="180" y="1"/>
                    <a:pt x="169" y="1"/>
                  </a:cubicBezTo>
                  <a:cubicBezTo>
                    <a:pt x="130" y="-5"/>
                    <a:pt x="91" y="15"/>
                    <a:pt x="65" y="41"/>
                  </a:cubicBezTo>
                  <a:cubicBezTo>
                    <a:pt x="38" y="68"/>
                    <a:pt x="16" y="106"/>
                    <a:pt x="6" y="145"/>
                  </a:cubicBezTo>
                  <a:cubicBezTo>
                    <a:pt x="-4" y="185"/>
                    <a:pt x="-1" y="228"/>
                    <a:pt x="10" y="268"/>
                  </a:cubicBezTo>
                  <a:cubicBezTo>
                    <a:pt x="13" y="288"/>
                    <a:pt x="19" y="308"/>
                    <a:pt x="29" y="325"/>
                  </a:cubicBezTo>
                  <a:cubicBezTo>
                    <a:pt x="30" y="327"/>
                    <a:pt x="31" y="330"/>
                    <a:pt x="32" y="332"/>
                  </a:cubicBezTo>
                  <a:cubicBezTo>
                    <a:pt x="32" y="335"/>
                    <a:pt x="32" y="338"/>
                    <a:pt x="32" y="341"/>
                  </a:cubicBezTo>
                  <a:cubicBezTo>
                    <a:pt x="33" y="343"/>
                    <a:pt x="34" y="344"/>
                    <a:pt x="35" y="345"/>
                  </a:cubicBezTo>
                  <a:cubicBezTo>
                    <a:pt x="38" y="348"/>
                    <a:pt x="41" y="351"/>
                    <a:pt x="49" y="354"/>
                  </a:cubicBezTo>
                  <a:cubicBezTo>
                    <a:pt x="58" y="362"/>
                    <a:pt x="65" y="365"/>
                    <a:pt x="74" y="369"/>
                  </a:cubicBezTo>
                  <a:cubicBezTo>
                    <a:pt x="111" y="382"/>
                    <a:pt x="147" y="382"/>
                    <a:pt x="183" y="378"/>
                  </a:cubicBezTo>
                  <a:cubicBezTo>
                    <a:pt x="219" y="372"/>
                    <a:pt x="251" y="362"/>
                    <a:pt x="284" y="345"/>
                  </a:cubicBezTo>
                  <a:cubicBezTo>
                    <a:pt x="251" y="351"/>
                    <a:pt x="215" y="362"/>
                    <a:pt x="183" y="362"/>
                  </a:cubicBezTo>
                  <a:cubicBezTo>
                    <a:pt x="151" y="362"/>
                    <a:pt x="114" y="358"/>
                    <a:pt x="84" y="345"/>
                  </a:cubicBezTo>
                  <a:cubicBezTo>
                    <a:pt x="78" y="341"/>
                    <a:pt x="71" y="338"/>
                    <a:pt x="65" y="332"/>
                  </a:cubicBezTo>
                  <a:cubicBezTo>
                    <a:pt x="62" y="328"/>
                    <a:pt x="58" y="328"/>
                    <a:pt x="58" y="325"/>
                  </a:cubicBezTo>
                  <a:cubicBezTo>
                    <a:pt x="57" y="323"/>
                    <a:pt x="56" y="321"/>
                    <a:pt x="55" y="319"/>
                  </a:cubicBezTo>
                  <a:cubicBezTo>
                    <a:pt x="49" y="301"/>
                    <a:pt x="45" y="285"/>
                    <a:pt x="38" y="268"/>
                  </a:cubicBezTo>
                  <a:cubicBezTo>
                    <a:pt x="32" y="232"/>
                    <a:pt x="29" y="195"/>
                    <a:pt x="38" y="162"/>
                  </a:cubicBezTo>
                  <a:cubicBezTo>
                    <a:pt x="45" y="128"/>
                    <a:pt x="65" y="98"/>
                    <a:pt x="87" y="75"/>
                  </a:cubicBezTo>
                  <a:cubicBezTo>
                    <a:pt x="111" y="51"/>
                    <a:pt x="140" y="35"/>
                    <a:pt x="169" y="38"/>
                  </a:cubicBezTo>
                  <a:cubicBezTo>
                    <a:pt x="177" y="38"/>
                    <a:pt x="186" y="38"/>
                    <a:pt x="193" y="41"/>
                  </a:cubicBezTo>
                  <a:cubicBezTo>
                    <a:pt x="199" y="45"/>
                    <a:pt x="209" y="45"/>
                    <a:pt x="215" y="48"/>
                  </a:cubicBezTo>
                  <a:cubicBezTo>
                    <a:pt x="232" y="54"/>
                    <a:pt x="245" y="65"/>
                    <a:pt x="254" y="78"/>
                  </a:cubicBezTo>
                  <a:cubicBezTo>
                    <a:pt x="278" y="98"/>
                    <a:pt x="294" y="131"/>
                    <a:pt x="304" y="171"/>
                  </a:cubicBezTo>
                  <a:cubicBezTo>
                    <a:pt x="304" y="131"/>
                    <a:pt x="290" y="94"/>
                    <a:pt x="268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31320" bIns="313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rect l="0" t="0" r="r" b="b"/>
              <a:pathLst>
                <a:path w="288" h="352">
                  <a:moveTo>
                    <a:pt x="99" y="10"/>
                  </a:moveTo>
                  <a:cubicBezTo>
                    <a:pt x="197" y="-31"/>
                    <a:pt x="262" y="66"/>
                    <a:pt x="278" y="119"/>
                  </a:cubicBezTo>
                  <a:cubicBezTo>
                    <a:pt x="305" y="199"/>
                    <a:pt x="272" y="289"/>
                    <a:pt x="262" y="310"/>
                  </a:cubicBezTo>
                  <a:cubicBezTo>
                    <a:pt x="256" y="323"/>
                    <a:pt x="184" y="387"/>
                    <a:pt x="23" y="326"/>
                  </a:cubicBezTo>
                  <a:cubicBezTo>
                    <a:pt x="27" y="326"/>
                    <a:pt x="-12" y="236"/>
                    <a:pt x="4" y="153"/>
                  </a:cubicBezTo>
                  <a:cubicBezTo>
                    <a:pt x="35" y="105"/>
                    <a:pt x="13" y="43"/>
                    <a:pt x="99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rect l="0" t="0" r="r" b="b"/>
              <a:pathLst>
                <a:path w="306" h="375">
                  <a:moveTo>
                    <a:pt x="49" y="72"/>
                  </a:moveTo>
                  <a:cubicBezTo>
                    <a:pt x="62" y="59"/>
                    <a:pt x="76" y="48"/>
                    <a:pt x="88" y="41"/>
                  </a:cubicBezTo>
                  <a:cubicBezTo>
                    <a:pt x="95" y="38"/>
                    <a:pt x="104" y="35"/>
                    <a:pt x="112" y="35"/>
                  </a:cubicBezTo>
                  <a:cubicBezTo>
                    <a:pt x="118" y="32"/>
                    <a:pt x="128" y="32"/>
                    <a:pt x="134" y="32"/>
                  </a:cubicBezTo>
                  <a:cubicBezTo>
                    <a:pt x="164" y="32"/>
                    <a:pt x="197" y="45"/>
                    <a:pt x="216" y="68"/>
                  </a:cubicBezTo>
                  <a:cubicBezTo>
                    <a:pt x="239" y="91"/>
                    <a:pt x="259" y="125"/>
                    <a:pt x="265" y="155"/>
                  </a:cubicBezTo>
                  <a:cubicBezTo>
                    <a:pt x="271" y="189"/>
                    <a:pt x="271" y="224"/>
                    <a:pt x="265" y="261"/>
                  </a:cubicBezTo>
                  <a:cubicBezTo>
                    <a:pt x="262" y="279"/>
                    <a:pt x="255" y="298"/>
                    <a:pt x="249" y="311"/>
                  </a:cubicBezTo>
                  <a:cubicBezTo>
                    <a:pt x="248" y="314"/>
                    <a:pt x="247" y="316"/>
                    <a:pt x="246" y="319"/>
                  </a:cubicBezTo>
                  <a:cubicBezTo>
                    <a:pt x="243" y="322"/>
                    <a:pt x="239" y="322"/>
                    <a:pt x="239" y="325"/>
                  </a:cubicBezTo>
                  <a:cubicBezTo>
                    <a:pt x="232" y="328"/>
                    <a:pt x="226" y="335"/>
                    <a:pt x="219" y="338"/>
                  </a:cubicBezTo>
                  <a:cubicBezTo>
                    <a:pt x="189" y="351"/>
                    <a:pt x="157" y="359"/>
                    <a:pt x="121" y="354"/>
                  </a:cubicBezTo>
                  <a:cubicBezTo>
                    <a:pt x="88" y="354"/>
                    <a:pt x="52" y="348"/>
                    <a:pt x="19" y="338"/>
                  </a:cubicBezTo>
                  <a:cubicBezTo>
                    <a:pt x="52" y="354"/>
                    <a:pt x="85" y="365"/>
                    <a:pt x="121" y="372"/>
                  </a:cubicBezTo>
                  <a:cubicBezTo>
                    <a:pt x="157" y="378"/>
                    <a:pt x="194" y="375"/>
                    <a:pt x="229" y="362"/>
                  </a:cubicBezTo>
                  <a:cubicBezTo>
                    <a:pt x="239" y="359"/>
                    <a:pt x="246" y="354"/>
                    <a:pt x="255" y="348"/>
                  </a:cubicBezTo>
                  <a:cubicBezTo>
                    <a:pt x="259" y="345"/>
                    <a:pt x="265" y="341"/>
                    <a:pt x="268" y="338"/>
                  </a:cubicBezTo>
                  <a:cubicBezTo>
                    <a:pt x="269" y="337"/>
                    <a:pt x="270" y="336"/>
                    <a:pt x="271" y="335"/>
                  </a:cubicBezTo>
                  <a:cubicBezTo>
                    <a:pt x="272" y="334"/>
                    <a:pt x="273" y="333"/>
                    <a:pt x="275" y="332"/>
                  </a:cubicBezTo>
                  <a:cubicBezTo>
                    <a:pt x="275" y="331"/>
                    <a:pt x="275" y="330"/>
                    <a:pt x="275" y="328"/>
                  </a:cubicBezTo>
                  <a:cubicBezTo>
                    <a:pt x="276" y="327"/>
                    <a:pt x="277" y="326"/>
                    <a:pt x="279" y="325"/>
                  </a:cubicBezTo>
                  <a:cubicBezTo>
                    <a:pt x="285" y="305"/>
                    <a:pt x="292" y="288"/>
                    <a:pt x="298" y="268"/>
                  </a:cubicBezTo>
                  <a:cubicBezTo>
                    <a:pt x="308" y="229"/>
                    <a:pt x="308" y="189"/>
                    <a:pt x="301" y="145"/>
                  </a:cubicBezTo>
                  <a:cubicBezTo>
                    <a:pt x="292" y="105"/>
                    <a:pt x="268" y="68"/>
                    <a:pt x="243" y="41"/>
                  </a:cubicBezTo>
                  <a:cubicBezTo>
                    <a:pt x="213" y="15"/>
                    <a:pt x="177" y="-5"/>
                    <a:pt x="137" y="1"/>
                  </a:cubicBezTo>
                  <a:cubicBezTo>
                    <a:pt x="128" y="1"/>
                    <a:pt x="118" y="4"/>
                    <a:pt x="109" y="8"/>
                  </a:cubicBezTo>
                  <a:cubicBezTo>
                    <a:pt x="98" y="12"/>
                    <a:pt x="92" y="15"/>
                    <a:pt x="82" y="22"/>
                  </a:cubicBezTo>
                  <a:cubicBezTo>
                    <a:pt x="66" y="32"/>
                    <a:pt x="52" y="45"/>
                    <a:pt x="39" y="62"/>
                  </a:cubicBezTo>
                  <a:cubicBezTo>
                    <a:pt x="16" y="88"/>
                    <a:pt x="3" y="128"/>
                    <a:pt x="0" y="168"/>
                  </a:cubicBezTo>
                  <a:cubicBezTo>
                    <a:pt x="10" y="131"/>
                    <a:pt x="23" y="94"/>
                    <a:pt x="49" y="7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31320" bIns="313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rect l="0" t="0" r="r" b="b"/>
              <a:pathLst>
                <a:path w="173" h="147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7920" bIns="79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rect l="0" t="0" r="r" b="b"/>
              <a:pathLst>
                <a:path w="655" h="238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0680" bIns="4068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rect l="0" t="0" r="r" b="b"/>
              <a:pathLst>
                <a:path w="250" h="120">
                  <a:moveTo>
                    <a:pt x="125" y="0"/>
                  </a:moveTo>
                  <a:cubicBezTo>
                    <a:pt x="148" y="0"/>
                    <a:pt x="217" y="0"/>
                    <a:pt x="243" y="21"/>
                  </a:cubicBezTo>
                  <a:cubicBezTo>
                    <a:pt x="259" y="34"/>
                    <a:pt x="246" y="67"/>
                    <a:pt x="204" y="98"/>
                  </a:cubicBezTo>
                  <a:cubicBezTo>
                    <a:pt x="174" y="117"/>
                    <a:pt x="147" y="120"/>
                    <a:pt x="128" y="120"/>
                  </a:cubicBezTo>
                  <a:cubicBezTo>
                    <a:pt x="105" y="120"/>
                    <a:pt x="79" y="114"/>
                    <a:pt x="53" y="98"/>
                  </a:cubicBezTo>
                  <a:cubicBezTo>
                    <a:pt x="1" y="67"/>
                    <a:pt x="-9" y="34"/>
                    <a:pt x="7" y="21"/>
                  </a:cubicBezTo>
                  <a:cubicBezTo>
                    <a:pt x="30" y="0"/>
                    <a:pt x="102" y="0"/>
                    <a:pt x="12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800" bIns="-18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231" name="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rect l="0" t="0" r="r" b="b"/>
              <a:pathLst>
                <a:path w="131" h="146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7560" bIns="75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rect l="0" t="0" r="r" b="b"/>
              <a:pathLst>
                <a:path w="229" h="292">
                  <a:moveTo>
                    <a:pt x="215" y="246"/>
                  </a:moveTo>
                  <a:cubicBezTo>
                    <a:pt x="265" y="57"/>
                    <a:pt x="160" y="82"/>
                    <a:pt x="133" y="0"/>
                  </a:cubicBezTo>
                  <a:cubicBezTo>
                    <a:pt x="94" y="19"/>
                    <a:pt x="55" y="39"/>
                    <a:pt x="16" y="58"/>
                  </a:cubicBezTo>
                  <a:cubicBezTo>
                    <a:pt x="16" y="57"/>
                    <a:pt x="-20" y="238"/>
                    <a:pt x="15" y="278"/>
                  </a:cubicBezTo>
                  <a:cubicBezTo>
                    <a:pt x="41" y="308"/>
                    <a:pt x="205" y="284"/>
                    <a:pt x="21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rect l="0" t="0" r="r" b="b"/>
              <a:pathLst>
                <a:path w="134" h="71">
                  <a:moveTo>
                    <a:pt x="18" y="34"/>
                  </a:moveTo>
                  <a:cubicBezTo>
                    <a:pt x="28" y="24"/>
                    <a:pt x="39" y="14"/>
                    <a:pt x="52" y="9"/>
                  </a:cubicBezTo>
                  <a:cubicBezTo>
                    <a:pt x="79" y="-3"/>
                    <a:pt x="109" y="-3"/>
                    <a:pt x="134" y="7"/>
                  </a:cubicBezTo>
                  <a:cubicBezTo>
                    <a:pt x="107" y="7"/>
                    <a:pt x="82" y="9"/>
                    <a:pt x="58" y="21"/>
                  </a:cubicBezTo>
                  <a:cubicBezTo>
                    <a:pt x="46" y="25"/>
                    <a:pt x="35" y="32"/>
                    <a:pt x="25" y="41"/>
                  </a:cubicBezTo>
                  <a:cubicBezTo>
                    <a:pt x="17" y="49"/>
                    <a:pt x="6" y="59"/>
                    <a:pt x="0" y="71"/>
                  </a:cubicBezTo>
                  <a:cubicBezTo>
                    <a:pt x="2" y="57"/>
                    <a:pt x="9" y="44"/>
                    <a:pt x="1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9440" bIns="-194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rect l="0" t="0" r="r" b="b"/>
              <a:pathLst>
                <a:path w="193" h="355">
                  <a:moveTo>
                    <a:pt x="154" y="333"/>
                  </a:moveTo>
                  <a:cubicBezTo>
                    <a:pt x="193" y="291"/>
                    <a:pt x="192" y="106"/>
                    <a:pt x="193" y="15"/>
                  </a:cubicBezTo>
                  <a:cubicBezTo>
                    <a:pt x="137" y="10"/>
                    <a:pt x="82" y="5"/>
                    <a:pt x="26" y="0"/>
                  </a:cubicBezTo>
                  <a:cubicBezTo>
                    <a:pt x="25" y="0"/>
                    <a:pt x="-21" y="293"/>
                    <a:pt x="12" y="333"/>
                  </a:cubicBezTo>
                  <a:cubicBezTo>
                    <a:pt x="36" y="363"/>
                    <a:pt x="126" y="362"/>
                    <a:pt x="154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rect l="0" t="0" r="r" b="b"/>
              <a:pathLst>
                <a:path w="194" h="355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rect l="0" t="0" r="r" b="b"/>
              <a:pathLst>
                <a:path w="14" h="144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6840" bIns="6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rect l="0" t="0" r="r" b="b"/>
              <a:pathLst>
                <a:path w="295" h="289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" y="192"/>
                  </a:moveTo>
                  <a:cubicBezTo>
                    <a:pt x="12" y="367"/>
                    <a:pt x="7" y="341"/>
                    <a:pt x="0" y="416"/>
                  </a:cubicBezTo>
                  <a:cubicBezTo>
                    <a:pt x="31" y="423"/>
                    <a:pt x="61" y="431"/>
                    <a:pt x="92" y="438"/>
                  </a:cubicBezTo>
                  <a:cubicBezTo>
                    <a:pt x="130" y="372"/>
                    <a:pt x="87" y="422"/>
                    <a:pt x="206" y="238"/>
                  </a:cubicBezTo>
                  <a:cubicBezTo>
                    <a:pt x="248" y="170"/>
                    <a:pt x="203" y="11"/>
                    <a:pt x="176" y="0"/>
                  </a:cubicBezTo>
                  <a:cubicBezTo>
                    <a:pt x="160" y="-4"/>
                    <a:pt x="23" y="102"/>
                    <a:pt x="20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rect l="0" t="0" r="r" b="b"/>
              <a:pathLst>
                <a:path w="161" h="347">
                  <a:moveTo>
                    <a:pt x="42" y="114"/>
                  </a:moveTo>
                  <a:cubicBezTo>
                    <a:pt x="10" y="284"/>
                    <a:pt x="14" y="259"/>
                    <a:pt x="0" y="332"/>
                  </a:cubicBezTo>
                  <a:cubicBezTo>
                    <a:pt x="20" y="337"/>
                    <a:pt x="41" y="342"/>
                    <a:pt x="61" y="347"/>
                  </a:cubicBezTo>
                  <a:cubicBezTo>
                    <a:pt x="90" y="278"/>
                    <a:pt x="61" y="335"/>
                    <a:pt x="149" y="140"/>
                  </a:cubicBezTo>
                  <a:cubicBezTo>
                    <a:pt x="173" y="90"/>
                    <a:pt x="159" y="9"/>
                    <a:pt x="134" y="0"/>
                  </a:cubicBezTo>
                  <a:cubicBezTo>
                    <a:pt x="118" y="-5"/>
                    <a:pt x="54" y="44"/>
                    <a:pt x="42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3" y="192"/>
                  </a:moveTo>
                  <a:cubicBezTo>
                    <a:pt x="211" y="367"/>
                    <a:pt x="216" y="341"/>
                    <a:pt x="223" y="416"/>
                  </a:cubicBezTo>
                  <a:cubicBezTo>
                    <a:pt x="192" y="423"/>
                    <a:pt x="162" y="431"/>
                    <a:pt x="131" y="438"/>
                  </a:cubicBezTo>
                  <a:cubicBezTo>
                    <a:pt x="94" y="372"/>
                    <a:pt x="136" y="422"/>
                    <a:pt x="18" y="238"/>
                  </a:cubicBezTo>
                  <a:cubicBezTo>
                    <a:pt x="-26" y="170"/>
                    <a:pt x="22" y="11"/>
                    <a:pt x="47" y="0"/>
                  </a:cubicBezTo>
                  <a:cubicBezTo>
                    <a:pt x="64" y="-4"/>
                    <a:pt x="200" y="102"/>
                    <a:pt x="203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rect l="0" t="0" r="r" b="b"/>
              <a:pathLst>
                <a:path w="162" h="349">
                  <a:moveTo>
                    <a:pt x="121" y="114"/>
                  </a:moveTo>
                  <a:cubicBezTo>
                    <a:pt x="152" y="284"/>
                    <a:pt x="148" y="259"/>
                    <a:pt x="162" y="332"/>
                  </a:cubicBezTo>
                  <a:cubicBezTo>
                    <a:pt x="142" y="337"/>
                    <a:pt x="123" y="343"/>
                    <a:pt x="103" y="349"/>
                  </a:cubicBezTo>
                  <a:cubicBezTo>
                    <a:pt x="73" y="280"/>
                    <a:pt x="103" y="337"/>
                    <a:pt x="13" y="142"/>
                  </a:cubicBezTo>
                  <a:cubicBezTo>
                    <a:pt x="-11" y="90"/>
                    <a:pt x="1" y="9"/>
                    <a:pt x="28" y="0"/>
                  </a:cubicBezTo>
                  <a:cubicBezTo>
                    <a:pt x="44" y="-5"/>
                    <a:pt x="107" y="44"/>
                    <a:pt x="121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rect l="0" t="0" r="r" b="b"/>
              <a:pathLst>
                <a:path w="601" h="534">
                  <a:moveTo>
                    <a:pt x="301" y="0"/>
                  </a:moveTo>
                  <a:cubicBezTo>
                    <a:pt x="466" y="0"/>
                    <a:pt x="542" y="71"/>
                    <a:pt x="542" y="171"/>
                  </a:cubicBezTo>
                  <a:cubicBezTo>
                    <a:pt x="542" y="254"/>
                    <a:pt x="666" y="378"/>
                    <a:pt x="555" y="459"/>
                  </a:cubicBezTo>
                  <a:cubicBezTo>
                    <a:pt x="500" y="499"/>
                    <a:pt x="409" y="534"/>
                    <a:pt x="301" y="534"/>
                  </a:cubicBezTo>
                  <a:cubicBezTo>
                    <a:pt x="193" y="534"/>
                    <a:pt x="101" y="499"/>
                    <a:pt x="46" y="459"/>
                  </a:cubicBezTo>
                  <a:cubicBezTo>
                    <a:pt x="-65" y="376"/>
                    <a:pt x="59" y="254"/>
                    <a:pt x="59" y="171"/>
                  </a:cubicBezTo>
                  <a:cubicBezTo>
                    <a:pt x="59" y="71"/>
                    <a:pt x="134" y="0"/>
                    <a:pt x="30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rect l="0" t="0" r="r" b="b"/>
              <a:pathLst>
                <a:path w="525" h="443">
                  <a:moveTo>
                    <a:pt x="286" y="15"/>
                  </a:moveTo>
                  <a:cubicBezTo>
                    <a:pt x="271" y="-5"/>
                    <a:pt x="257" y="-5"/>
                    <a:pt x="244" y="15"/>
                  </a:cubicBezTo>
                  <a:cubicBezTo>
                    <a:pt x="208" y="60"/>
                    <a:pt x="155" y="156"/>
                    <a:pt x="151" y="236"/>
                  </a:cubicBezTo>
                  <a:cubicBezTo>
                    <a:pt x="89" y="228"/>
                    <a:pt x="19" y="231"/>
                    <a:pt x="4" y="265"/>
                  </a:cubicBezTo>
                  <a:cubicBezTo>
                    <a:pt x="-24" y="331"/>
                    <a:pt x="107" y="443"/>
                    <a:pt x="263" y="443"/>
                  </a:cubicBezTo>
                  <a:cubicBezTo>
                    <a:pt x="420" y="443"/>
                    <a:pt x="549" y="331"/>
                    <a:pt x="522" y="265"/>
                  </a:cubicBezTo>
                  <a:cubicBezTo>
                    <a:pt x="510" y="231"/>
                    <a:pt x="439" y="228"/>
                    <a:pt x="378" y="236"/>
                  </a:cubicBezTo>
                  <a:cubicBezTo>
                    <a:pt x="375" y="156"/>
                    <a:pt x="320" y="60"/>
                    <a:pt x="286" y="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rect l="0" t="0" r="r" b="b"/>
              <a:pathLst>
                <a:path w="248" h="91">
                  <a:moveTo>
                    <a:pt x="198" y="32"/>
                  </a:moveTo>
                  <a:cubicBezTo>
                    <a:pt x="180" y="34"/>
                    <a:pt x="160" y="29"/>
                    <a:pt x="146" y="19"/>
                  </a:cubicBezTo>
                  <a:cubicBezTo>
                    <a:pt x="137" y="14"/>
                    <a:pt x="131" y="8"/>
                    <a:pt x="124" y="0"/>
                  </a:cubicBezTo>
                  <a:cubicBezTo>
                    <a:pt x="119" y="8"/>
                    <a:pt x="111" y="14"/>
                    <a:pt x="103" y="19"/>
                  </a:cubicBezTo>
                  <a:cubicBezTo>
                    <a:pt x="86" y="29"/>
                    <a:pt x="68" y="35"/>
                    <a:pt x="50" y="32"/>
                  </a:cubicBezTo>
                  <a:cubicBezTo>
                    <a:pt x="32" y="32"/>
                    <a:pt x="15" y="26"/>
                    <a:pt x="1" y="14"/>
                  </a:cubicBezTo>
                  <a:cubicBezTo>
                    <a:pt x="-7" y="8"/>
                    <a:pt x="36" y="91"/>
                    <a:pt x="124" y="91"/>
                  </a:cubicBezTo>
                  <a:cubicBezTo>
                    <a:pt x="213" y="91"/>
                    <a:pt x="256" y="8"/>
                    <a:pt x="247" y="14"/>
                  </a:cubicBezTo>
                  <a:cubicBezTo>
                    <a:pt x="234" y="25"/>
                    <a:pt x="216" y="31"/>
                    <a:pt x="198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2240" bIns="-122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rect l="0" t="0" r="r" b="b"/>
              <a:pathLst>
                <a:path w="146" h="176">
                  <a:moveTo>
                    <a:pt x="50" y="5"/>
                  </a:moveTo>
                  <a:cubicBezTo>
                    <a:pt x="99" y="-16"/>
                    <a:pt x="133" y="33"/>
                    <a:pt x="140" y="60"/>
                  </a:cubicBezTo>
                  <a:cubicBezTo>
                    <a:pt x="154" y="100"/>
                    <a:pt x="137" y="145"/>
                    <a:pt x="133" y="154"/>
                  </a:cubicBezTo>
                  <a:cubicBezTo>
                    <a:pt x="129" y="162"/>
                    <a:pt x="93" y="193"/>
                    <a:pt x="12" y="163"/>
                  </a:cubicBezTo>
                  <a:cubicBezTo>
                    <a:pt x="14" y="163"/>
                    <a:pt x="-7" y="119"/>
                    <a:pt x="2" y="76"/>
                  </a:cubicBezTo>
                  <a:cubicBezTo>
                    <a:pt x="18" y="53"/>
                    <a:pt x="8" y="21"/>
                    <a:pt x="50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18360" bIns="183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rect l="0" t="0" r="r" b="b"/>
              <a:pathLst>
                <a:path w="152" h="189">
                  <a:moveTo>
                    <a:pt x="18" y="30"/>
                  </a:moveTo>
                  <a:cubicBezTo>
                    <a:pt x="25" y="22"/>
                    <a:pt x="31" y="15"/>
                    <a:pt x="39" y="10"/>
                  </a:cubicBezTo>
                  <a:cubicBezTo>
                    <a:pt x="43" y="7"/>
                    <a:pt x="48" y="5"/>
                    <a:pt x="52" y="4"/>
                  </a:cubicBezTo>
                  <a:cubicBezTo>
                    <a:pt x="58" y="2"/>
                    <a:pt x="63" y="1"/>
                    <a:pt x="67" y="1"/>
                  </a:cubicBezTo>
                  <a:cubicBezTo>
                    <a:pt x="87" y="-3"/>
                    <a:pt x="107" y="7"/>
                    <a:pt x="120" y="20"/>
                  </a:cubicBezTo>
                  <a:cubicBezTo>
                    <a:pt x="133" y="33"/>
                    <a:pt x="144" y="52"/>
                    <a:pt x="149" y="72"/>
                  </a:cubicBezTo>
                  <a:cubicBezTo>
                    <a:pt x="154" y="92"/>
                    <a:pt x="152" y="113"/>
                    <a:pt x="148" y="134"/>
                  </a:cubicBezTo>
                  <a:cubicBezTo>
                    <a:pt x="146" y="143"/>
                    <a:pt x="143" y="153"/>
                    <a:pt x="137" y="162"/>
                  </a:cubicBezTo>
                  <a:cubicBezTo>
                    <a:pt x="137" y="163"/>
                    <a:pt x="137" y="164"/>
                    <a:pt x="136" y="165"/>
                  </a:cubicBezTo>
                  <a:cubicBezTo>
                    <a:pt x="136" y="167"/>
                    <a:pt x="136" y="169"/>
                    <a:pt x="136" y="171"/>
                  </a:cubicBezTo>
                  <a:cubicBezTo>
                    <a:pt x="136" y="171"/>
                    <a:pt x="135" y="171"/>
                    <a:pt x="134" y="172"/>
                  </a:cubicBezTo>
                  <a:cubicBezTo>
                    <a:pt x="133" y="174"/>
                    <a:pt x="131" y="175"/>
                    <a:pt x="128" y="177"/>
                  </a:cubicBezTo>
                  <a:cubicBezTo>
                    <a:pt x="124" y="180"/>
                    <a:pt x="120" y="181"/>
                    <a:pt x="115" y="184"/>
                  </a:cubicBezTo>
                  <a:cubicBezTo>
                    <a:pt x="97" y="190"/>
                    <a:pt x="79" y="190"/>
                    <a:pt x="61" y="188"/>
                  </a:cubicBezTo>
                  <a:cubicBezTo>
                    <a:pt x="43" y="185"/>
                    <a:pt x="27" y="180"/>
                    <a:pt x="10" y="172"/>
                  </a:cubicBezTo>
                  <a:cubicBezTo>
                    <a:pt x="27" y="175"/>
                    <a:pt x="44" y="180"/>
                    <a:pt x="61" y="180"/>
                  </a:cubicBezTo>
                  <a:cubicBezTo>
                    <a:pt x="77" y="180"/>
                    <a:pt x="95" y="178"/>
                    <a:pt x="110" y="172"/>
                  </a:cubicBezTo>
                  <a:cubicBezTo>
                    <a:pt x="113" y="171"/>
                    <a:pt x="116" y="168"/>
                    <a:pt x="120" y="165"/>
                  </a:cubicBezTo>
                  <a:cubicBezTo>
                    <a:pt x="122" y="163"/>
                    <a:pt x="124" y="163"/>
                    <a:pt x="124" y="162"/>
                  </a:cubicBezTo>
                  <a:cubicBezTo>
                    <a:pt x="124" y="161"/>
                    <a:pt x="124" y="160"/>
                    <a:pt x="125" y="159"/>
                  </a:cubicBezTo>
                  <a:cubicBezTo>
                    <a:pt x="128" y="150"/>
                    <a:pt x="130" y="141"/>
                    <a:pt x="133" y="134"/>
                  </a:cubicBezTo>
                  <a:cubicBezTo>
                    <a:pt x="136" y="115"/>
                    <a:pt x="137" y="97"/>
                    <a:pt x="133" y="80"/>
                  </a:cubicBezTo>
                  <a:cubicBezTo>
                    <a:pt x="130" y="63"/>
                    <a:pt x="120" y="48"/>
                    <a:pt x="109" y="36"/>
                  </a:cubicBezTo>
                  <a:cubicBezTo>
                    <a:pt x="97" y="26"/>
                    <a:pt x="82" y="17"/>
                    <a:pt x="67" y="19"/>
                  </a:cubicBezTo>
                  <a:cubicBezTo>
                    <a:pt x="64" y="19"/>
                    <a:pt x="60" y="18"/>
                    <a:pt x="56" y="20"/>
                  </a:cubicBezTo>
                  <a:cubicBezTo>
                    <a:pt x="53" y="22"/>
                    <a:pt x="48" y="22"/>
                    <a:pt x="45" y="23"/>
                  </a:cubicBezTo>
                  <a:cubicBezTo>
                    <a:pt x="36" y="27"/>
                    <a:pt x="30" y="32"/>
                    <a:pt x="25" y="39"/>
                  </a:cubicBezTo>
                  <a:cubicBezTo>
                    <a:pt x="14" y="48"/>
                    <a:pt x="5" y="66"/>
                    <a:pt x="0" y="85"/>
                  </a:cubicBezTo>
                  <a:cubicBezTo>
                    <a:pt x="0" y="66"/>
                    <a:pt x="6" y="47"/>
                    <a:pt x="1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23040" bIns="230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6840" bIns="-6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rect l="0" t="0" r="r" b="b"/>
              <a:pathLst>
                <a:path w="145" h="176">
                  <a:moveTo>
                    <a:pt x="95" y="5"/>
                  </a:moveTo>
                  <a:cubicBezTo>
                    <a:pt x="46" y="-16"/>
                    <a:pt x="13" y="33"/>
                    <a:pt x="5" y="60"/>
                  </a:cubicBezTo>
                  <a:cubicBezTo>
                    <a:pt x="-8" y="100"/>
                    <a:pt x="8" y="145"/>
                    <a:pt x="13" y="154"/>
                  </a:cubicBezTo>
                  <a:cubicBezTo>
                    <a:pt x="17" y="162"/>
                    <a:pt x="52" y="193"/>
                    <a:pt x="133" y="163"/>
                  </a:cubicBezTo>
                  <a:cubicBezTo>
                    <a:pt x="131" y="163"/>
                    <a:pt x="151" y="119"/>
                    <a:pt x="143" y="76"/>
                  </a:cubicBezTo>
                  <a:cubicBezTo>
                    <a:pt x="127" y="53"/>
                    <a:pt x="138" y="21"/>
                    <a:pt x="95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18360" bIns="1836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rect l="0" t="0" r="r" b="b"/>
              <a:pathLst>
                <a:path w="154" h="187">
                  <a:moveTo>
                    <a:pt x="129" y="35"/>
                  </a:moveTo>
                  <a:cubicBezTo>
                    <a:pt x="123" y="29"/>
                    <a:pt x="116" y="24"/>
                    <a:pt x="109" y="21"/>
                  </a:cubicBezTo>
                  <a:cubicBezTo>
                    <a:pt x="106" y="19"/>
                    <a:pt x="101" y="18"/>
                    <a:pt x="98" y="18"/>
                  </a:cubicBezTo>
                  <a:cubicBezTo>
                    <a:pt x="95" y="16"/>
                    <a:pt x="90" y="16"/>
                    <a:pt x="86" y="16"/>
                  </a:cubicBezTo>
                  <a:cubicBezTo>
                    <a:pt x="71" y="16"/>
                    <a:pt x="55" y="22"/>
                    <a:pt x="45" y="34"/>
                  </a:cubicBezTo>
                  <a:cubicBezTo>
                    <a:pt x="34" y="46"/>
                    <a:pt x="23" y="62"/>
                    <a:pt x="20" y="77"/>
                  </a:cubicBezTo>
                  <a:cubicBezTo>
                    <a:pt x="17" y="94"/>
                    <a:pt x="17" y="112"/>
                    <a:pt x="20" y="131"/>
                  </a:cubicBezTo>
                  <a:cubicBezTo>
                    <a:pt x="22" y="139"/>
                    <a:pt x="26" y="149"/>
                    <a:pt x="29" y="155"/>
                  </a:cubicBezTo>
                  <a:cubicBezTo>
                    <a:pt x="30" y="156"/>
                    <a:pt x="30" y="158"/>
                    <a:pt x="31" y="159"/>
                  </a:cubicBezTo>
                  <a:cubicBezTo>
                    <a:pt x="32" y="161"/>
                    <a:pt x="34" y="161"/>
                    <a:pt x="34" y="162"/>
                  </a:cubicBezTo>
                  <a:cubicBezTo>
                    <a:pt x="37" y="164"/>
                    <a:pt x="41" y="167"/>
                    <a:pt x="44" y="169"/>
                  </a:cubicBezTo>
                  <a:cubicBezTo>
                    <a:pt x="59" y="176"/>
                    <a:pt x="75" y="179"/>
                    <a:pt x="93" y="177"/>
                  </a:cubicBezTo>
                  <a:cubicBezTo>
                    <a:pt x="109" y="177"/>
                    <a:pt x="127" y="174"/>
                    <a:pt x="144" y="169"/>
                  </a:cubicBezTo>
                  <a:cubicBezTo>
                    <a:pt x="127" y="177"/>
                    <a:pt x="111" y="182"/>
                    <a:pt x="93" y="186"/>
                  </a:cubicBezTo>
                  <a:cubicBezTo>
                    <a:pt x="75" y="189"/>
                    <a:pt x="57" y="187"/>
                    <a:pt x="38" y="180"/>
                  </a:cubicBezTo>
                  <a:cubicBezTo>
                    <a:pt x="34" y="179"/>
                    <a:pt x="31" y="177"/>
                    <a:pt x="26" y="174"/>
                  </a:cubicBezTo>
                  <a:cubicBezTo>
                    <a:pt x="23" y="173"/>
                    <a:pt x="20" y="171"/>
                    <a:pt x="19" y="169"/>
                  </a:cubicBezTo>
                  <a:cubicBezTo>
                    <a:pt x="19" y="169"/>
                    <a:pt x="18" y="168"/>
                    <a:pt x="17" y="167"/>
                  </a:cubicBezTo>
                  <a:cubicBezTo>
                    <a:pt x="17" y="167"/>
                    <a:pt x="16" y="166"/>
                    <a:pt x="16" y="165"/>
                  </a:cubicBezTo>
                  <a:lnTo>
                    <a:pt x="16" y="164"/>
                  </a:lnTo>
                  <a:cubicBezTo>
                    <a:pt x="15" y="163"/>
                    <a:pt x="15" y="163"/>
                    <a:pt x="14" y="162"/>
                  </a:cubicBezTo>
                  <a:cubicBezTo>
                    <a:pt x="11" y="152"/>
                    <a:pt x="8" y="143"/>
                    <a:pt x="4" y="134"/>
                  </a:cubicBezTo>
                  <a:cubicBezTo>
                    <a:pt x="-1" y="114"/>
                    <a:pt x="-1" y="94"/>
                    <a:pt x="2" y="72"/>
                  </a:cubicBezTo>
                  <a:cubicBezTo>
                    <a:pt x="8" y="53"/>
                    <a:pt x="19" y="34"/>
                    <a:pt x="32" y="21"/>
                  </a:cubicBezTo>
                  <a:cubicBezTo>
                    <a:pt x="47" y="7"/>
                    <a:pt x="65" y="-3"/>
                    <a:pt x="84" y="1"/>
                  </a:cubicBezTo>
                  <a:cubicBezTo>
                    <a:pt x="90" y="1"/>
                    <a:pt x="95" y="3"/>
                    <a:pt x="99" y="4"/>
                  </a:cubicBezTo>
                  <a:cubicBezTo>
                    <a:pt x="104" y="6"/>
                    <a:pt x="108" y="7"/>
                    <a:pt x="113" y="10"/>
                  </a:cubicBezTo>
                  <a:cubicBezTo>
                    <a:pt x="120" y="16"/>
                    <a:pt x="127" y="22"/>
                    <a:pt x="134" y="31"/>
                  </a:cubicBezTo>
                  <a:cubicBezTo>
                    <a:pt x="145" y="44"/>
                    <a:pt x="151" y="64"/>
                    <a:pt x="154" y="84"/>
                  </a:cubicBezTo>
                  <a:cubicBezTo>
                    <a:pt x="148" y="66"/>
                    <a:pt x="142" y="47"/>
                    <a:pt x="129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22320" bIns="223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6840" bIns="-684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rect l="0" t="0" r="r" b="b"/>
              <a:pathLst>
                <a:path w="87" h="73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18720" bIns="-187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rect l="0" t="0" r="r" b="b"/>
              <a:pathLst>
                <a:path w="328" h="118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520" bIns="-252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rect l="0" t="0" r="r" b="b"/>
              <a:pathLst>
                <a:path w="125" h="60">
                  <a:moveTo>
                    <a:pt x="62" y="0"/>
                  </a:moveTo>
                  <a:cubicBezTo>
                    <a:pt x="51" y="0"/>
                    <a:pt x="16" y="0"/>
                    <a:pt x="4" y="10"/>
                  </a:cubicBezTo>
                  <a:cubicBezTo>
                    <a:pt x="-5" y="16"/>
                    <a:pt x="2" y="32"/>
                    <a:pt x="23" y="48"/>
                  </a:cubicBezTo>
                  <a:cubicBezTo>
                    <a:pt x="38" y="58"/>
                    <a:pt x="51" y="60"/>
                    <a:pt x="61" y="60"/>
                  </a:cubicBezTo>
                  <a:cubicBezTo>
                    <a:pt x="72" y="60"/>
                    <a:pt x="86" y="56"/>
                    <a:pt x="99" y="48"/>
                  </a:cubicBezTo>
                  <a:cubicBezTo>
                    <a:pt x="125" y="32"/>
                    <a:pt x="129" y="16"/>
                    <a:pt x="121" y="10"/>
                  </a:cubicBezTo>
                  <a:cubicBezTo>
                    <a:pt x="110" y="0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rIns="90000" tIns="-23400" bIns="-234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noris.solar/" TargetMode="External"/><Relationship Id="rId2" Type="http://schemas.openxmlformats.org/officeDocument/2006/relationships/hyperlink" Target="mailto:info@noris.solar" TargetMode="External"/><Relationship Id="rId3" Type="http://schemas.openxmlformats.org/officeDocument/2006/relationships/hyperlink" Target="mailto:mitmachen@noris.solar" TargetMode="External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noris.solar/" TargetMode="External"/><Relationship Id="rId2" Type="http://schemas.openxmlformats.org/officeDocument/2006/relationships/hyperlink" Target="https://energiewende-erlangen.de/" TargetMode="External"/><Relationship Id="rId3" Type="http://schemas.openxmlformats.org/officeDocument/2006/relationships/hyperlink" Target="https://ewerg.de/" TargetMode="External"/><Relationship Id="rId4" Type="http://schemas.openxmlformats.org/officeDocument/2006/relationships/hyperlink" Target="https://buergerenergie-bayern.org/" TargetMode="External"/><Relationship Id="rId5" Type="http://schemas.openxmlformats.org/officeDocument/2006/relationships/hyperlink" Target="https://www.der-genossenschaftliche.de/" TargetMode="External"/><Relationship Id="rId6" Type="http://schemas.openxmlformats.org/officeDocument/2006/relationships/hyperlink" Target="https://buergerwerke.de/" TargetMode="External"/><Relationship Id="rId7" Type="http://schemas.openxmlformats.org/officeDocument/2006/relationships/hyperlink" Target="https://www.energiegenossenschaften-gruenden.de/" TargetMode="External"/><Relationship Id="rId8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de-DE" sz="3200" spc="-1" strike="noStrike">
                <a:solidFill>
                  <a:srgbClr val="000000"/>
                </a:solidFill>
                <a:latin typeface="Arial"/>
              </a:rPr>
              <a:t>Selbstbestimmte Energiewende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i="1" lang="de-DE" sz="3200" spc="-1" strike="noStrike">
                <a:solidFill>
                  <a:srgbClr val="000000"/>
                </a:solidFill>
                <a:latin typeface="Arial"/>
              </a:rPr>
              <a:t>mit einer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i="1" lang="de-DE" sz="3200" spc="-1" strike="noStrike">
                <a:solidFill>
                  <a:srgbClr val="000000"/>
                </a:solidFill>
                <a:latin typeface="Arial"/>
              </a:rPr>
              <a:t>Bürgerenergie-Genossenschaft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540000" y="402480"/>
            <a:ext cx="9000000" cy="139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i="1" lang="de-DE" sz="3300" spc="-1" strike="noStrike">
                <a:solidFill>
                  <a:srgbClr val="000000"/>
                </a:solidFill>
                <a:latin typeface="Times New Roman"/>
              </a:rPr>
              <a:t>Energie</a:t>
            </a:r>
            <a:br>
              <a:rPr sz="3300"/>
            </a:br>
            <a:r>
              <a:rPr b="1" i="1" lang="de-DE" sz="3300" spc="-1" strike="noStrike">
                <a:solidFill>
                  <a:srgbClr val="000000"/>
                </a:solidFill>
                <a:latin typeface="Times New Roman"/>
              </a:rPr>
              <a:t>von uns</a:t>
            </a:r>
            <a:br>
              <a:rPr sz="3300"/>
            </a:br>
            <a:r>
              <a:rPr b="1" i="1" lang="de-DE" sz="3300" spc="-1" strike="noStrike">
                <a:solidFill>
                  <a:srgbClr val="000000"/>
                </a:solidFill>
                <a:latin typeface="Times New Roman"/>
              </a:rPr>
              <a:t>für uns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Neugründung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PLZ 91: 40 Energiegenossenschaften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unterschiedliche Anforderungen Stadt vs. Umland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mehr Einfluss als Stadtbürger:in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Neugründung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PLZ 91: 40 Energiegenossenschaften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unterschiedliche Anforderungen Stadt vs. Umland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mehr Einfluss als Stadtbürger:in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…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Leuchtturm-Projekt</a:t>
            </a: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Lagerhalle im Norden von Nürnberg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nicht verschattet und "unverbaubar"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Statik + Dachkonstruktion</a:t>
            </a:r>
            <a:br>
              <a:rPr sz="2400"/>
            </a:b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ohne Probleme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Ost/West-Dachneigung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7000 m²: 1 MWp Solarleistung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Invest: ~ 1 Mio €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14720" indent="-31104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ggf. + Batteriespeicher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5900040" y="900000"/>
            <a:ext cx="4179960" cy="414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Nächste Schritte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Mitstreiter:innen finden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Satzung festnageln, Wirtschaftsplan aufstellen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mit einem Prüfungsverband reden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Gründungsversammlung abhalten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Vorstand und Aufsichtsrat wählen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Anmeldung beim Registergericht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durchstarten!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Fragen?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Unsere Webseite: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  <a:hlinkClick r:id="rId1"/>
              </a:rPr>
              <a:t>https://noris.solar/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Email: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  <a:hlinkClick r:id="rId2"/>
              </a:rPr>
              <a:t>info@noris.solar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  <a:hlinkClick r:id="rId3"/>
              </a:rPr>
              <a:t>mitmachen@noris.solar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Telefon: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+49 911 59 818 40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Links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Wir: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1"/>
              </a:rPr>
              <a:t>noris.solar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Umland: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2"/>
              </a:rPr>
              <a:t>energiewende-erlangen.de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,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3"/>
              </a:rPr>
              <a:t>ewerg.de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Bayern: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4"/>
              </a:rPr>
              <a:t>buergerenergie-bayern.org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Prüfungsverband: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5"/>
              </a:rPr>
              <a:t>der-genossenschaftliche.de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Stromvermarktung: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6"/>
              </a:rPr>
              <a:t>buergerwerke.de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Beratung: 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  <a:hlinkClick r:id="rId7"/>
              </a:rPr>
              <a:t>energiegenossenschaften-gruenden.de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Genossenschaft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(wirtschaftliche) Förderung ihrer Mitglieder:</a:t>
            </a:r>
            <a:br>
              <a:rPr sz="2400"/>
            </a:b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was Eine:r nicht schafft, erreichen Viele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Demokratie: eine Stimme, egal wie viele Anteile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Identität: Mitglieder:innen sind Eigentümer </a:t>
            </a:r>
            <a:r>
              <a:rPr b="1" lang="de-DE" sz="2400" spc="-1" strike="noStrike">
                <a:solidFill>
                  <a:srgbClr val="666666"/>
                </a:solidFill>
                <a:latin typeface="Arial"/>
              </a:rPr>
              <a:t>und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 Kunde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Klimaschutz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27680" indent="0">
              <a:spcBef>
                <a:spcPts val="1057"/>
              </a:spcBef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Allein kann ich wenig für unser Klima tun.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5536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Wo installiere ich als Mieter Solarzellen?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5536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Wo finde ich einen brauchbaren Solateur, der nicht bis 2026 ausgebucht ist?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55360" indent="0">
              <a:spcBef>
                <a:spcPts val="850"/>
              </a:spcBef>
              <a:buNone/>
            </a:pP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27680" indent="0">
              <a:spcBef>
                <a:spcPts val="1057"/>
              </a:spcBef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Gemeinsam sind wir stark.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5536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Wir investieren in größere PV-Anlagen und Stromspeicher.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5536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Wir unterstützen uns gegenseitig bei Planung und Aufbau</a:t>
            </a:r>
            <a:br>
              <a:rPr sz="2100"/>
            </a:b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unserer Anlagen.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Basisdemokratie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Ein Mitglied – eine Stimme.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0">
              <a:spcBef>
                <a:spcPts val="850"/>
              </a:spcBef>
              <a:buNone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egal, wie viele Anteile Sie zeichnen.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br>
              <a:rPr sz="2400"/>
            </a:b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Jede:r kann sich einbringen!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Energieberatung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handwerkliche Fertigkeiten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Organisation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…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Wertschöpfung vor Ort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Der Erlös aus dem Betrieb einer PV-Großanlage, dem Verkauf eines Balkonkraftwerks, dem Bau einer Dachanlage …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bleibt in der Genossenschaft, landet nicht bei Großinvestoren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finanziert direkt weitere Anlagen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wird an die Mitglieder ausgeschüttet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0" algn="ctr">
              <a:spcBef>
                <a:spcPts val="1057"/>
              </a:spcBef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Gemeinschaftlicher Anlagenbau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Kein Solar-Installateur hat Zeit für Ihr Hausdach?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Kein Plan, was wie aufs Dach soll?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Alles viel zu teuer?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Die Lösung: wir helfen bei der Planung, beschaffen Solarzellen und den ganzen Rest, und bauen </a:t>
            </a:r>
            <a:r>
              <a:rPr b="1" lang="de-DE" sz="2400" spc="-1" strike="noStrike">
                <a:solidFill>
                  <a:srgbClr val="666666"/>
                </a:solidFill>
                <a:latin typeface="Arial"/>
              </a:rPr>
              <a:t>unsere</a:t>
            </a: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 Anlagen gemeinsam auf.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Nachhaltige Geldanlage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57"/>
              </a:spcBef>
              <a:buNone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Mit den Einlagen der Mitglieder:innen …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bauen und betreiben wir größere Anlagen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installieren wir Dachanlagen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vertreiben wir Balkonkraftwerke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fördern wir die lokale Energiewende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Neugründung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PLZ 91: 40 Energiegenossenschaften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3300" spc="-1" strike="noStrike">
                <a:solidFill>
                  <a:srgbClr val="000000"/>
                </a:solidFill>
                <a:latin typeface="Arial"/>
              </a:rPr>
              <a:t>Neugründung</a:t>
            </a:r>
            <a:endParaRPr b="0" lang="de-DE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PLZ 91: 40 Energiegenossenschaften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666666"/>
                </a:solidFill>
                <a:latin typeface="Arial"/>
              </a:rPr>
              <a:t>unterschiedliche Anforderungen Stadt vs. Umland</a:t>
            </a: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ein Windrad in der Stadt …</a:t>
            </a:r>
            <a:br>
              <a:rPr sz="2100"/>
            </a:br>
            <a:r>
              <a:rPr b="0" lang="de-DE" sz="2100" spc="-1" strike="noStrike">
                <a:solidFill>
                  <a:srgbClr val="666666"/>
                </a:solidFill>
                <a:latin typeface="Arial"/>
              </a:rPr>
              <a:t>Fernsehturm? Kaiserburg?</a:t>
            </a:r>
            <a:endParaRPr b="0" lang="de-DE" sz="2100" spc="-1" strike="noStrike">
              <a:solidFill>
                <a:srgbClr val="666666"/>
              </a:solidFill>
              <a:latin typeface="Arial"/>
            </a:endParaRPr>
          </a:p>
          <a:p>
            <a:pPr marL="432000" indent="0">
              <a:spcBef>
                <a:spcPts val="1057"/>
              </a:spcBef>
              <a:buNone/>
            </a:pPr>
            <a:endParaRPr b="0" lang="de-DE" sz="2400" spc="-1" strike="noStrike">
              <a:solidFill>
                <a:srgbClr val="66666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Forestbird</Template>
  <TotalTime>91</TotalTime>
  <Application>LibreOffice/7.4.5.1$Linux_X86_64 LibreOffice_project/40$Build-1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2023-05-26T17:48:53Z</dcterms:created>
  <dc:creator/>
  <dc:description/>
  <dc:language>de-DE</dc:language>
  <cp:lastModifiedBy/>
  <dcterms:modified xsi:type="dcterms:W3CDTF">2023-06-27T16:53:38Z</dcterms:modified>
  <cp:revision>6</cp:revision>
  <dc:subject/>
  <dc:title>Forestbird</dc:title>
</cp:coreProperties>
</file>